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notesMasterIdLst>
    <p:notesMasterId r:id="rId14"/>
  </p:notesMasterIdLst>
  <p:sldIdLst>
    <p:sldId id="256" r:id="rId2"/>
    <p:sldId id="271" r:id="rId3"/>
    <p:sldId id="257" r:id="rId4"/>
    <p:sldId id="272" r:id="rId5"/>
    <p:sldId id="281" r:id="rId6"/>
    <p:sldId id="282" r:id="rId7"/>
    <p:sldId id="260" r:id="rId8"/>
    <p:sldId id="265" r:id="rId9"/>
    <p:sldId id="263" r:id="rId10"/>
    <p:sldId id="268" r:id="rId11"/>
    <p:sldId id="273" r:id="rId12"/>
    <p:sldId id="278" r:id="rId1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ctor Luiz Alvares Oliveira" userId="fd0e19a8e67eb633" providerId="LiveId" clId="{E0E0F342-5FC4-42FE-B51F-9258CDD1DA6F}"/>
    <pc:docChg chg="undo custSel addSld delSld modSld sldOrd addMainMaster delMainMaster">
      <pc:chgData name="Victor Luiz Alvares Oliveira" userId="fd0e19a8e67eb633" providerId="LiveId" clId="{E0E0F342-5FC4-42FE-B51F-9258CDD1DA6F}" dt="2023-06-01T11:41:56.483" v="2883"/>
      <pc:docMkLst>
        <pc:docMk/>
      </pc:docMkLst>
      <pc:sldChg chg="addSp modSp new mod setBg modClrScheme chgLayout">
        <pc:chgData name="Victor Luiz Alvares Oliveira" userId="fd0e19a8e67eb633" providerId="LiveId" clId="{E0E0F342-5FC4-42FE-B51F-9258CDD1DA6F}" dt="2023-05-27T15:00:11.710" v="94" actId="1076"/>
        <pc:sldMkLst>
          <pc:docMk/>
          <pc:sldMk cId="2903752091" sldId="256"/>
        </pc:sldMkLst>
        <pc:spChg chg="mod">
          <ac:chgData name="Victor Luiz Alvares Oliveira" userId="fd0e19a8e67eb633" providerId="LiveId" clId="{E0E0F342-5FC4-42FE-B51F-9258CDD1DA6F}" dt="2023-05-27T14:59:24.316" v="91" actId="1076"/>
          <ac:spMkLst>
            <pc:docMk/>
            <pc:sldMk cId="2903752091" sldId="256"/>
            <ac:spMk id="2" creationId="{061FEF84-68A5-CE99-E53B-66BD14EB9A0A}"/>
          </ac:spMkLst>
        </pc:spChg>
        <pc:spChg chg="mod">
          <ac:chgData name="Victor Luiz Alvares Oliveira" userId="fd0e19a8e67eb633" providerId="LiveId" clId="{E0E0F342-5FC4-42FE-B51F-9258CDD1DA6F}" dt="2023-05-27T15:00:11.710" v="94" actId="1076"/>
          <ac:spMkLst>
            <pc:docMk/>
            <pc:sldMk cId="2903752091" sldId="256"/>
            <ac:spMk id="3" creationId="{4C94F6C8-B598-2EF8-6BD1-85666C4BB564}"/>
          </ac:spMkLst>
        </pc:spChg>
        <pc:spChg chg="add">
          <ac:chgData name="Victor Luiz Alvares Oliveira" userId="fd0e19a8e67eb633" providerId="LiveId" clId="{E0E0F342-5FC4-42FE-B51F-9258CDD1DA6F}" dt="2023-05-27T14:58:06.438" v="72" actId="26606"/>
          <ac:spMkLst>
            <pc:docMk/>
            <pc:sldMk cId="2903752091" sldId="256"/>
            <ac:spMk id="10" creationId="{3301E07F-4F79-4B58-8698-EF24DC1ECDBF}"/>
          </ac:spMkLst>
        </pc:spChg>
        <pc:spChg chg="add">
          <ac:chgData name="Victor Luiz Alvares Oliveira" userId="fd0e19a8e67eb633" providerId="LiveId" clId="{E0E0F342-5FC4-42FE-B51F-9258CDD1DA6F}" dt="2023-05-27T14:58:06.438" v="72" actId="26606"/>
          <ac:spMkLst>
            <pc:docMk/>
            <pc:sldMk cId="2903752091" sldId="256"/>
            <ac:spMk id="12" creationId="{E58B2195-5055-402F-A3E7-53FF0E4980C3}"/>
          </ac:spMkLst>
        </pc:spChg>
        <pc:spChg chg="add">
          <ac:chgData name="Victor Luiz Alvares Oliveira" userId="fd0e19a8e67eb633" providerId="LiveId" clId="{E0E0F342-5FC4-42FE-B51F-9258CDD1DA6F}" dt="2023-05-27T14:58:06.438" v="72" actId="26606"/>
          <ac:spMkLst>
            <pc:docMk/>
            <pc:sldMk cId="2903752091" sldId="256"/>
            <ac:spMk id="14" creationId="{9EE6F773-742A-491A-9A00-A2A150DF500A}"/>
          </ac:spMkLst>
        </pc:spChg>
        <pc:picChg chg="add mod">
          <ac:chgData name="Victor Luiz Alvares Oliveira" userId="fd0e19a8e67eb633" providerId="LiveId" clId="{E0E0F342-5FC4-42FE-B51F-9258CDD1DA6F}" dt="2023-05-27T14:59:31.409" v="93" actId="1076"/>
          <ac:picMkLst>
            <pc:docMk/>
            <pc:sldMk cId="2903752091" sldId="256"/>
            <ac:picMk id="5" creationId="{9FE89E5E-E835-A037-00D5-899C4C1D89D8}"/>
          </ac:picMkLst>
        </pc:picChg>
      </pc:sldChg>
      <pc:sldChg chg="modSp new mod">
        <pc:chgData name="Victor Luiz Alvares Oliveira" userId="fd0e19a8e67eb633" providerId="LiveId" clId="{E0E0F342-5FC4-42FE-B51F-9258CDD1DA6F}" dt="2023-05-27T15:03:13.813" v="183" actId="14100"/>
        <pc:sldMkLst>
          <pc:docMk/>
          <pc:sldMk cId="3173983254" sldId="257"/>
        </pc:sldMkLst>
        <pc:spChg chg="mod">
          <ac:chgData name="Victor Luiz Alvares Oliveira" userId="fd0e19a8e67eb633" providerId="LiveId" clId="{E0E0F342-5FC4-42FE-B51F-9258CDD1DA6F}" dt="2023-05-27T15:02:04.486" v="182" actId="20577"/>
          <ac:spMkLst>
            <pc:docMk/>
            <pc:sldMk cId="3173983254" sldId="257"/>
            <ac:spMk id="2" creationId="{7DCC5CBB-7DCD-1189-E1E8-1DA402AE568F}"/>
          </ac:spMkLst>
        </pc:spChg>
        <pc:spChg chg="mod">
          <ac:chgData name="Victor Luiz Alvares Oliveira" userId="fd0e19a8e67eb633" providerId="LiveId" clId="{E0E0F342-5FC4-42FE-B51F-9258CDD1DA6F}" dt="2023-05-27T15:03:13.813" v="183" actId="14100"/>
          <ac:spMkLst>
            <pc:docMk/>
            <pc:sldMk cId="3173983254" sldId="257"/>
            <ac:spMk id="3" creationId="{CDBE8AE2-801F-9108-5EEA-6236CBA6C4C5}"/>
          </ac:spMkLst>
        </pc:spChg>
      </pc:sldChg>
      <pc:sldChg chg="addSp delSp modSp new mod">
        <pc:chgData name="Victor Luiz Alvares Oliveira" userId="fd0e19a8e67eb633" providerId="LiveId" clId="{E0E0F342-5FC4-42FE-B51F-9258CDD1DA6F}" dt="2023-05-27T15:52:19.920" v="227"/>
        <pc:sldMkLst>
          <pc:docMk/>
          <pc:sldMk cId="4075888141" sldId="258"/>
        </pc:sldMkLst>
        <pc:spChg chg="mod">
          <ac:chgData name="Victor Luiz Alvares Oliveira" userId="fd0e19a8e67eb633" providerId="LiveId" clId="{E0E0F342-5FC4-42FE-B51F-9258CDD1DA6F}" dt="2023-05-27T15:05:47.567" v="214" actId="14100"/>
          <ac:spMkLst>
            <pc:docMk/>
            <pc:sldMk cId="4075888141" sldId="258"/>
            <ac:spMk id="2" creationId="{0E785518-ABE4-FC33-4258-7AE49E069729}"/>
          </ac:spMkLst>
        </pc:spChg>
        <pc:spChg chg="del">
          <ac:chgData name="Victor Luiz Alvares Oliveira" userId="fd0e19a8e67eb633" providerId="LiveId" clId="{E0E0F342-5FC4-42FE-B51F-9258CDD1DA6F}" dt="2023-05-27T15:05:23.639" v="208" actId="931"/>
          <ac:spMkLst>
            <pc:docMk/>
            <pc:sldMk cId="4075888141" sldId="258"/>
            <ac:spMk id="3" creationId="{0B00C8B0-A0B3-B77F-9670-F73938B15248}"/>
          </ac:spMkLst>
        </pc:spChg>
        <pc:spChg chg="add del mod">
          <ac:chgData name="Victor Luiz Alvares Oliveira" userId="fd0e19a8e67eb633" providerId="LiveId" clId="{E0E0F342-5FC4-42FE-B51F-9258CDD1DA6F}" dt="2023-05-27T15:51:41.822" v="217" actId="931"/>
          <ac:spMkLst>
            <pc:docMk/>
            <pc:sldMk cId="4075888141" sldId="258"/>
            <ac:spMk id="7" creationId="{89F2CD4F-3CD3-3A4A-5F5C-7FB1460BCBC7}"/>
          </ac:spMkLst>
        </pc:spChg>
        <pc:picChg chg="add del mod">
          <ac:chgData name="Victor Luiz Alvares Oliveira" userId="fd0e19a8e67eb633" providerId="LiveId" clId="{E0E0F342-5FC4-42FE-B51F-9258CDD1DA6F}" dt="2023-05-27T15:05:56.680" v="216" actId="478"/>
          <ac:picMkLst>
            <pc:docMk/>
            <pc:sldMk cId="4075888141" sldId="258"/>
            <ac:picMk id="5" creationId="{23018CAB-68BC-C0B9-4525-C463456B374C}"/>
          </ac:picMkLst>
        </pc:picChg>
        <pc:picChg chg="add mod">
          <ac:chgData name="Victor Luiz Alvares Oliveira" userId="fd0e19a8e67eb633" providerId="LiveId" clId="{E0E0F342-5FC4-42FE-B51F-9258CDD1DA6F}" dt="2023-05-27T15:52:19.920" v="227"/>
          <ac:picMkLst>
            <pc:docMk/>
            <pc:sldMk cId="4075888141" sldId="258"/>
            <ac:picMk id="9" creationId="{B15B84E4-2989-19D8-BE6A-A64EC98375E7}"/>
          </ac:picMkLst>
        </pc:picChg>
      </pc:sldChg>
      <pc:sldChg chg="addSp delSp modSp new mod setBg">
        <pc:chgData name="Victor Luiz Alvares Oliveira" userId="fd0e19a8e67eb633" providerId="LiveId" clId="{E0E0F342-5FC4-42FE-B51F-9258CDD1DA6F}" dt="2023-05-28T20:20:39.551" v="295" actId="1038"/>
        <pc:sldMkLst>
          <pc:docMk/>
          <pc:sldMk cId="2455619248" sldId="259"/>
        </pc:sldMkLst>
        <pc:spChg chg="del">
          <ac:chgData name="Victor Luiz Alvares Oliveira" userId="fd0e19a8e67eb633" providerId="LiveId" clId="{E0E0F342-5FC4-42FE-B51F-9258CDD1DA6F}" dt="2023-05-28T20:16:40.798" v="230" actId="26606"/>
          <ac:spMkLst>
            <pc:docMk/>
            <pc:sldMk cId="2455619248" sldId="259"/>
            <ac:spMk id="2" creationId="{C4F7AE7E-AFED-B167-03DA-079580514394}"/>
          </ac:spMkLst>
        </pc:spChg>
        <pc:spChg chg="del">
          <ac:chgData name="Victor Luiz Alvares Oliveira" userId="fd0e19a8e67eb633" providerId="LiveId" clId="{E0E0F342-5FC4-42FE-B51F-9258CDD1DA6F}" dt="2023-05-28T20:06:45.937" v="229"/>
          <ac:spMkLst>
            <pc:docMk/>
            <pc:sldMk cId="2455619248" sldId="259"/>
            <ac:spMk id="3" creationId="{48C67E7F-246F-EA84-72B5-3FB7271BE743}"/>
          </ac:spMkLst>
        </pc:spChg>
        <pc:spChg chg="add mod">
          <ac:chgData name="Victor Luiz Alvares Oliveira" userId="fd0e19a8e67eb633" providerId="LiveId" clId="{E0E0F342-5FC4-42FE-B51F-9258CDD1DA6F}" dt="2023-05-28T20:20:24.137" v="290" actId="207"/>
          <ac:spMkLst>
            <pc:docMk/>
            <pc:sldMk cId="2455619248" sldId="259"/>
            <ac:spMk id="8" creationId="{8D685B00-985B-A487-4BB6-80EAF5F7BA72}"/>
          </ac:spMkLst>
        </pc:spChg>
        <pc:spChg chg="add">
          <ac:chgData name="Victor Luiz Alvares Oliveira" userId="fd0e19a8e67eb633" providerId="LiveId" clId="{E0E0F342-5FC4-42FE-B51F-9258CDD1DA6F}" dt="2023-05-28T20:16:40.798" v="230" actId="26606"/>
          <ac:spMkLst>
            <pc:docMk/>
            <pc:sldMk cId="2455619248" sldId="259"/>
            <ac:spMk id="9" creationId="{AA5ED585-FEBB-4DAD-84C0-97BEE6C360C3}"/>
          </ac:spMkLst>
        </pc:spChg>
        <pc:spChg chg="add">
          <ac:chgData name="Victor Luiz Alvares Oliveira" userId="fd0e19a8e67eb633" providerId="LiveId" clId="{E0E0F342-5FC4-42FE-B51F-9258CDD1DA6F}" dt="2023-05-28T20:16:40.798" v="230" actId="26606"/>
          <ac:spMkLst>
            <pc:docMk/>
            <pc:sldMk cId="2455619248" sldId="259"/>
            <ac:spMk id="11" creationId="{EF6AC352-A720-4DB3-87CA-A33B0607CA2F}"/>
          </ac:spMkLst>
        </pc:spChg>
        <pc:spChg chg="add">
          <ac:chgData name="Victor Luiz Alvares Oliveira" userId="fd0e19a8e67eb633" providerId="LiveId" clId="{E0E0F342-5FC4-42FE-B51F-9258CDD1DA6F}" dt="2023-05-28T20:16:40.798" v="230" actId="26606"/>
          <ac:spMkLst>
            <pc:docMk/>
            <pc:sldMk cId="2455619248" sldId="259"/>
            <ac:spMk id="13" creationId="{8ECBFEF8-9038-4E5E-A5F1-E4DC2303553E}"/>
          </ac:spMkLst>
        </pc:spChg>
        <pc:spChg chg="add mod">
          <ac:chgData name="Victor Luiz Alvares Oliveira" userId="fd0e19a8e67eb633" providerId="LiveId" clId="{E0E0F342-5FC4-42FE-B51F-9258CDD1DA6F}" dt="2023-05-28T20:20:39.551" v="295" actId="1038"/>
          <ac:spMkLst>
            <pc:docMk/>
            <pc:sldMk cId="2455619248" sldId="259"/>
            <ac:spMk id="14" creationId="{BC905E32-388C-D68F-581A-A6947B6AA2EB}"/>
          </ac:spMkLst>
        </pc:spChg>
        <pc:spChg chg="add">
          <ac:chgData name="Victor Luiz Alvares Oliveira" userId="fd0e19a8e67eb633" providerId="LiveId" clId="{E0E0F342-5FC4-42FE-B51F-9258CDD1DA6F}" dt="2023-05-28T20:16:40.798" v="230" actId="26606"/>
          <ac:spMkLst>
            <pc:docMk/>
            <pc:sldMk cId="2455619248" sldId="259"/>
            <ac:spMk id="15" creationId="{F37E8EB2-7BE0-4F3D-921C-F4E9C2C14929}"/>
          </ac:spMkLst>
        </pc:spChg>
        <pc:spChg chg="add">
          <ac:chgData name="Victor Luiz Alvares Oliveira" userId="fd0e19a8e67eb633" providerId="LiveId" clId="{E0E0F342-5FC4-42FE-B51F-9258CDD1DA6F}" dt="2023-05-28T20:16:40.798" v="230" actId="26606"/>
          <ac:spMkLst>
            <pc:docMk/>
            <pc:sldMk cId="2455619248" sldId="259"/>
            <ac:spMk id="17" creationId="{E77AE46B-A945-4A7E-9911-903176079DD0}"/>
          </ac:spMkLst>
        </pc:spChg>
        <pc:picChg chg="add mod">
          <ac:chgData name="Victor Luiz Alvares Oliveira" userId="fd0e19a8e67eb633" providerId="LiveId" clId="{E0E0F342-5FC4-42FE-B51F-9258CDD1DA6F}" dt="2023-05-28T20:17:34.311" v="234" actId="1440"/>
          <ac:picMkLst>
            <pc:docMk/>
            <pc:sldMk cId="2455619248" sldId="259"/>
            <ac:picMk id="4" creationId="{8A0870CF-362D-2305-BD5C-9C0F34E9E643}"/>
          </ac:picMkLst>
        </pc:picChg>
        <pc:cxnChg chg="add mod">
          <ac:chgData name="Victor Luiz Alvares Oliveira" userId="fd0e19a8e67eb633" providerId="LiveId" clId="{E0E0F342-5FC4-42FE-B51F-9258CDD1DA6F}" dt="2023-05-28T20:18:24.969" v="239" actId="14100"/>
          <ac:cxnSpMkLst>
            <pc:docMk/>
            <pc:sldMk cId="2455619248" sldId="259"/>
            <ac:cxnSpMk id="6" creationId="{E94DC883-6968-C8F6-5997-4E52440C11C4}"/>
          </ac:cxnSpMkLst>
        </pc:cxnChg>
        <pc:cxnChg chg="add mod">
          <ac:chgData name="Victor Luiz Alvares Oliveira" userId="fd0e19a8e67eb633" providerId="LiveId" clId="{E0E0F342-5FC4-42FE-B51F-9258CDD1DA6F}" dt="2023-05-28T20:19:28.355" v="258" actId="14100"/>
          <ac:cxnSpMkLst>
            <pc:docMk/>
            <pc:sldMk cId="2455619248" sldId="259"/>
            <ac:cxnSpMk id="10" creationId="{3B9AA212-F9FD-081A-862D-1FB92A72A174}"/>
          </ac:cxnSpMkLst>
        </pc:cxnChg>
      </pc:sldChg>
      <pc:sldChg chg="addSp delSp modSp new mod">
        <pc:chgData name="Victor Luiz Alvares Oliveira" userId="fd0e19a8e67eb633" providerId="LiveId" clId="{E0E0F342-5FC4-42FE-B51F-9258CDD1DA6F}" dt="2023-05-28T20:25:19.179" v="348" actId="1035"/>
        <pc:sldMkLst>
          <pc:docMk/>
          <pc:sldMk cId="3307080766" sldId="260"/>
        </pc:sldMkLst>
        <pc:spChg chg="del">
          <ac:chgData name="Victor Luiz Alvares Oliveira" userId="fd0e19a8e67eb633" providerId="LiveId" clId="{E0E0F342-5FC4-42FE-B51F-9258CDD1DA6F}" dt="2023-05-28T20:22:40.441" v="297" actId="931"/>
          <ac:spMkLst>
            <pc:docMk/>
            <pc:sldMk cId="3307080766" sldId="260"/>
            <ac:spMk id="3" creationId="{CDBE2737-C4D6-D416-66CC-1A3CAD1CF6AD}"/>
          </ac:spMkLst>
        </pc:spChg>
        <pc:picChg chg="add mod">
          <ac:chgData name="Victor Luiz Alvares Oliveira" userId="fd0e19a8e67eb633" providerId="LiveId" clId="{E0E0F342-5FC4-42FE-B51F-9258CDD1DA6F}" dt="2023-05-28T20:24:03.922" v="332" actId="1036"/>
          <ac:picMkLst>
            <pc:docMk/>
            <pc:sldMk cId="3307080766" sldId="260"/>
            <ac:picMk id="5" creationId="{918C1BFE-80C2-901D-2675-41CA31AE3B5D}"/>
          </ac:picMkLst>
        </pc:picChg>
        <pc:picChg chg="add mod">
          <ac:chgData name="Victor Luiz Alvares Oliveira" userId="fd0e19a8e67eb633" providerId="LiveId" clId="{E0E0F342-5FC4-42FE-B51F-9258CDD1DA6F}" dt="2023-05-28T20:23:49.118" v="315" actId="1440"/>
          <ac:picMkLst>
            <pc:docMk/>
            <pc:sldMk cId="3307080766" sldId="260"/>
            <ac:picMk id="7" creationId="{7FB6178B-0A8B-0EA7-95E2-B2B716012328}"/>
          </ac:picMkLst>
        </pc:picChg>
        <pc:picChg chg="add mod">
          <ac:chgData name="Victor Luiz Alvares Oliveira" userId="fd0e19a8e67eb633" providerId="LiveId" clId="{E0E0F342-5FC4-42FE-B51F-9258CDD1DA6F}" dt="2023-05-28T20:23:31.797" v="311" actId="1076"/>
          <ac:picMkLst>
            <pc:docMk/>
            <pc:sldMk cId="3307080766" sldId="260"/>
            <ac:picMk id="9" creationId="{8C0C7F6D-4CB2-D126-DF7B-A4CF934AEB59}"/>
          </ac:picMkLst>
        </pc:picChg>
        <pc:picChg chg="add mod">
          <ac:chgData name="Victor Luiz Alvares Oliveira" userId="fd0e19a8e67eb633" providerId="LiveId" clId="{E0E0F342-5FC4-42FE-B51F-9258CDD1DA6F}" dt="2023-05-28T20:25:19.179" v="348" actId="1035"/>
          <ac:picMkLst>
            <pc:docMk/>
            <pc:sldMk cId="3307080766" sldId="260"/>
            <ac:picMk id="11" creationId="{A2774E26-32FD-3F1E-8E4B-6C22D877AAC9}"/>
          </ac:picMkLst>
        </pc:picChg>
      </pc:sldChg>
      <pc:sldChg chg="addSp delSp modSp new mod">
        <pc:chgData name="Victor Luiz Alvares Oliveira" userId="fd0e19a8e67eb633" providerId="LiveId" clId="{E0E0F342-5FC4-42FE-B51F-9258CDD1DA6F}" dt="2023-05-28T20:28:08.384" v="430" actId="20577"/>
        <pc:sldMkLst>
          <pc:docMk/>
          <pc:sldMk cId="376342027" sldId="261"/>
        </pc:sldMkLst>
        <pc:spChg chg="mod">
          <ac:chgData name="Victor Luiz Alvares Oliveira" userId="fd0e19a8e67eb633" providerId="LiveId" clId="{E0E0F342-5FC4-42FE-B51F-9258CDD1DA6F}" dt="2023-05-28T20:28:08.384" v="430" actId="20577"/>
          <ac:spMkLst>
            <pc:docMk/>
            <pc:sldMk cId="376342027" sldId="261"/>
            <ac:spMk id="2" creationId="{8A927493-6131-645B-A4C9-496C1178D8F8}"/>
          </ac:spMkLst>
        </pc:spChg>
        <pc:spChg chg="del">
          <ac:chgData name="Victor Luiz Alvares Oliveira" userId="fd0e19a8e67eb633" providerId="LiveId" clId="{E0E0F342-5FC4-42FE-B51F-9258CDD1DA6F}" dt="2023-05-28T20:27:41.272" v="396" actId="931"/>
          <ac:spMkLst>
            <pc:docMk/>
            <pc:sldMk cId="376342027" sldId="261"/>
            <ac:spMk id="3" creationId="{313124F3-1E64-3A3F-37A1-2E1F75820179}"/>
          </ac:spMkLst>
        </pc:spChg>
        <pc:picChg chg="add mod">
          <ac:chgData name="Victor Luiz Alvares Oliveira" userId="fd0e19a8e67eb633" providerId="LiveId" clId="{E0E0F342-5FC4-42FE-B51F-9258CDD1DA6F}" dt="2023-05-28T20:27:59.474" v="400" actId="1076"/>
          <ac:picMkLst>
            <pc:docMk/>
            <pc:sldMk cId="376342027" sldId="261"/>
            <ac:picMk id="5" creationId="{4424041E-72C4-7F60-EA51-A6214D5B40C5}"/>
          </ac:picMkLst>
        </pc:picChg>
      </pc:sldChg>
      <pc:sldChg chg="addSp delSp modSp new del mod setBg setClrOvrMap">
        <pc:chgData name="Victor Luiz Alvares Oliveira" userId="fd0e19a8e67eb633" providerId="LiveId" clId="{E0E0F342-5FC4-42FE-B51F-9258CDD1DA6F}" dt="2023-05-28T20:27:34.639" v="394" actId="2696"/>
        <pc:sldMkLst>
          <pc:docMk/>
          <pc:sldMk cId="3559759892" sldId="261"/>
        </pc:sldMkLst>
        <pc:spChg chg="mod ord">
          <ac:chgData name="Victor Luiz Alvares Oliveira" userId="fd0e19a8e67eb633" providerId="LiveId" clId="{E0E0F342-5FC4-42FE-B51F-9258CDD1DA6F}" dt="2023-05-28T20:26:56.561" v="391" actId="26606"/>
          <ac:spMkLst>
            <pc:docMk/>
            <pc:sldMk cId="3559759892" sldId="261"/>
            <ac:spMk id="2" creationId="{5A8691AC-AA99-8FA3-80EC-4230AA8AD371}"/>
          </ac:spMkLst>
        </pc:spChg>
        <pc:spChg chg="del">
          <ac:chgData name="Victor Luiz Alvares Oliveira" userId="fd0e19a8e67eb633" providerId="LiveId" clId="{E0E0F342-5FC4-42FE-B51F-9258CDD1DA6F}" dt="2023-05-28T20:26:34.516" v="382" actId="931"/>
          <ac:spMkLst>
            <pc:docMk/>
            <pc:sldMk cId="3559759892" sldId="261"/>
            <ac:spMk id="3" creationId="{97C05611-C5AB-04AA-0EE0-10CD08621370}"/>
          </ac:spMkLst>
        </pc:spChg>
        <pc:spChg chg="add mod">
          <ac:chgData name="Victor Luiz Alvares Oliveira" userId="fd0e19a8e67eb633" providerId="LiveId" clId="{E0E0F342-5FC4-42FE-B51F-9258CDD1DA6F}" dt="2023-05-28T20:27:27.153" v="393" actId="478"/>
          <ac:spMkLst>
            <pc:docMk/>
            <pc:sldMk cId="3559759892" sldId="261"/>
            <ac:spMk id="7" creationId="{9414939F-19E4-7D27-AAE8-101267564E66}"/>
          </ac:spMkLst>
        </pc:spChg>
        <pc:spChg chg="add del">
          <ac:chgData name="Victor Luiz Alvares Oliveira" userId="fd0e19a8e67eb633" providerId="LiveId" clId="{E0E0F342-5FC4-42FE-B51F-9258CDD1DA6F}" dt="2023-05-28T20:26:56.545" v="390" actId="26606"/>
          <ac:spMkLst>
            <pc:docMk/>
            <pc:sldMk cId="3559759892" sldId="261"/>
            <ac:spMk id="9" creationId="{C993A4D0-EB22-5E12-E70C-FBBF973A90D7}"/>
          </ac:spMkLst>
        </pc:spChg>
        <pc:spChg chg="add del">
          <ac:chgData name="Victor Luiz Alvares Oliveira" userId="fd0e19a8e67eb633" providerId="LiveId" clId="{E0E0F342-5FC4-42FE-B51F-9258CDD1DA6F}" dt="2023-05-28T20:26:44.707" v="386" actId="26606"/>
          <ac:spMkLst>
            <pc:docMk/>
            <pc:sldMk cId="3559759892" sldId="261"/>
            <ac:spMk id="10" creationId="{8A7BA06D-B3FF-4E91-8639-B4569AE3AA23}"/>
          </ac:spMkLst>
        </pc:spChg>
        <pc:spChg chg="add del">
          <ac:chgData name="Victor Luiz Alvares Oliveira" userId="fd0e19a8e67eb633" providerId="LiveId" clId="{E0E0F342-5FC4-42FE-B51F-9258CDD1DA6F}" dt="2023-05-28T20:26:44.707" v="386" actId="26606"/>
          <ac:spMkLst>
            <pc:docMk/>
            <pc:sldMk cId="3559759892" sldId="261"/>
            <ac:spMk id="12" creationId="{2B30C86D-5A07-48BC-9C9D-6F9A2DB1E9E1}"/>
          </ac:spMkLst>
        </pc:spChg>
        <pc:spChg chg="add del">
          <ac:chgData name="Victor Luiz Alvares Oliveira" userId="fd0e19a8e67eb633" providerId="LiveId" clId="{E0E0F342-5FC4-42FE-B51F-9258CDD1DA6F}" dt="2023-05-28T20:26:44.707" v="386" actId="26606"/>
          <ac:spMkLst>
            <pc:docMk/>
            <pc:sldMk cId="3559759892" sldId="261"/>
            <ac:spMk id="14" creationId="{0671A8AE-40A1-4631-A6B8-581AFF065482}"/>
          </ac:spMkLst>
        </pc:spChg>
        <pc:spChg chg="add del">
          <ac:chgData name="Victor Luiz Alvares Oliveira" userId="fd0e19a8e67eb633" providerId="LiveId" clId="{E0E0F342-5FC4-42FE-B51F-9258CDD1DA6F}" dt="2023-05-28T20:26:44.707" v="386" actId="26606"/>
          <ac:spMkLst>
            <pc:docMk/>
            <pc:sldMk cId="3559759892" sldId="261"/>
            <ac:spMk id="16" creationId="{A44CD100-6267-4E62-AA64-2182A3A6A1C0}"/>
          </ac:spMkLst>
        </pc:spChg>
        <pc:spChg chg="add del">
          <ac:chgData name="Victor Luiz Alvares Oliveira" userId="fd0e19a8e67eb633" providerId="LiveId" clId="{E0E0F342-5FC4-42FE-B51F-9258CDD1DA6F}" dt="2023-05-28T20:26:48.903" v="388" actId="26606"/>
          <ac:spMkLst>
            <pc:docMk/>
            <pc:sldMk cId="3559759892" sldId="261"/>
            <ac:spMk id="18" creationId="{8A7BA06D-B3FF-4E91-8639-B4569AE3AA23}"/>
          </ac:spMkLst>
        </pc:spChg>
        <pc:spChg chg="add del">
          <ac:chgData name="Victor Luiz Alvares Oliveira" userId="fd0e19a8e67eb633" providerId="LiveId" clId="{E0E0F342-5FC4-42FE-B51F-9258CDD1DA6F}" dt="2023-05-28T20:26:48.903" v="388" actId="26606"/>
          <ac:spMkLst>
            <pc:docMk/>
            <pc:sldMk cId="3559759892" sldId="261"/>
            <ac:spMk id="19" creationId="{2B30C86D-5A07-48BC-9C9D-6F9A2DB1E9E1}"/>
          </ac:spMkLst>
        </pc:spChg>
        <pc:spChg chg="add del">
          <ac:chgData name="Victor Luiz Alvares Oliveira" userId="fd0e19a8e67eb633" providerId="LiveId" clId="{E0E0F342-5FC4-42FE-B51F-9258CDD1DA6F}" dt="2023-05-28T20:26:48.903" v="388" actId="26606"/>
          <ac:spMkLst>
            <pc:docMk/>
            <pc:sldMk cId="3559759892" sldId="261"/>
            <ac:spMk id="20" creationId="{526E0BFB-CDF1-4990-8C11-AC849311E0A8}"/>
          </ac:spMkLst>
        </pc:spChg>
        <pc:spChg chg="add del">
          <ac:chgData name="Victor Luiz Alvares Oliveira" userId="fd0e19a8e67eb633" providerId="LiveId" clId="{E0E0F342-5FC4-42FE-B51F-9258CDD1DA6F}" dt="2023-05-28T20:26:48.903" v="388" actId="26606"/>
          <ac:spMkLst>
            <pc:docMk/>
            <pc:sldMk cId="3559759892" sldId="261"/>
            <ac:spMk id="21" creationId="{6069A1F8-9BEB-4786-9694-FC48B2D75D21}"/>
          </ac:spMkLst>
        </pc:spChg>
        <pc:spChg chg="add del">
          <ac:chgData name="Victor Luiz Alvares Oliveira" userId="fd0e19a8e67eb633" providerId="LiveId" clId="{E0E0F342-5FC4-42FE-B51F-9258CDD1DA6F}" dt="2023-05-28T20:26:56.545" v="390" actId="26606"/>
          <ac:spMkLst>
            <pc:docMk/>
            <pc:sldMk cId="3559759892" sldId="261"/>
            <ac:spMk id="23" creationId="{DB304A14-32D0-4873-B914-423ED7B8DAFD}"/>
          </ac:spMkLst>
        </pc:spChg>
        <pc:spChg chg="add del">
          <ac:chgData name="Victor Luiz Alvares Oliveira" userId="fd0e19a8e67eb633" providerId="LiveId" clId="{E0E0F342-5FC4-42FE-B51F-9258CDD1DA6F}" dt="2023-05-28T20:26:56.545" v="390" actId="26606"/>
          <ac:spMkLst>
            <pc:docMk/>
            <pc:sldMk cId="3559759892" sldId="261"/>
            <ac:spMk id="24" creationId="{1D460C86-854F-4FB3-ABC2-E823D8FEB9DB}"/>
          </ac:spMkLst>
        </pc:spChg>
        <pc:spChg chg="add del">
          <ac:chgData name="Victor Luiz Alvares Oliveira" userId="fd0e19a8e67eb633" providerId="LiveId" clId="{E0E0F342-5FC4-42FE-B51F-9258CDD1DA6F}" dt="2023-05-28T20:26:56.545" v="390" actId="26606"/>
          <ac:spMkLst>
            <pc:docMk/>
            <pc:sldMk cId="3559759892" sldId="261"/>
            <ac:spMk id="25" creationId="{BB48116A-278A-4CC5-89D3-9DE8E8FF1245}"/>
          </ac:spMkLst>
        </pc:spChg>
        <pc:spChg chg="add">
          <ac:chgData name="Victor Luiz Alvares Oliveira" userId="fd0e19a8e67eb633" providerId="LiveId" clId="{E0E0F342-5FC4-42FE-B51F-9258CDD1DA6F}" dt="2023-05-28T20:26:56.561" v="391" actId="26606"/>
          <ac:spMkLst>
            <pc:docMk/>
            <pc:sldMk cId="3559759892" sldId="261"/>
            <ac:spMk id="27" creationId="{8A7BA06D-B3FF-4E91-8639-B4569AE3AA23}"/>
          </ac:spMkLst>
        </pc:spChg>
        <pc:spChg chg="add">
          <ac:chgData name="Victor Luiz Alvares Oliveira" userId="fd0e19a8e67eb633" providerId="LiveId" clId="{E0E0F342-5FC4-42FE-B51F-9258CDD1DA6F}" dt="2023-05-28T20:26:56.561" v="391" actId="26606"/>
          <ac:spMkLst>
            <pc:docMk/>
            <pc:sldMk cId="3559759892" sldId="261"/>
            <ac:spMk id="28" creationId="{2B30C86D-5A07-48BC-9C9D-6F9A2DB1E9E1}"/>
          </ac:spMkLst>
        </pc:spChg>
        <pc:spChg chg="add">
          <ac:chgData name="Victor Luiz Alvares Oliveira" userId="fd0e19a8e67eb633" providerId="LiveId" clId="{E0E0F342-5FC4-42FE-B51F-9258CDD1DA6F}" dt="2023-05-28T20:26:56.561" v="391" actId="26606"/>
          <ac:spMkLst>
            <pc:docMk/>
            <pc:sldMk cId="3559759892" sldId="261"/>
            <ac:spMk id="29" creationId="{E2CFBC99-FB8F-41F7-A81D-A5288D688D79}"/>
          </ac:spMkLst>
        </pc:spChg>
        <pc:spChg chg="add">
          <ac:chgData name="Victor Luiz Alvares Oliveira" userId="fd0e19a8e67eb633" providerId="LiveId" clId="{E0E0F342-5FC4-42FE-B51F-9258CDD1DA6F}" dt="2023-05-28T20:26:56.561" v="391" actId="26606"/>
          <ac:spMkLst>
            <pc:docMk/>
            <pc:sldMk cId="3559759892" sldId="261"/>
            <ac:spMk id="30" creationId="{1EF86BFA-9133-4F6B-98BE-1CBB87EB62F5}"/>
          </ac:spMkLst>
        </pc:spChg>
        <pc:picChg chg="add del mod">
          <ac:chgData name="Victor Luiz Alvares Oliveira" userId="fd0e19a8e67eb633" providerId="LiveId" clId="{E0E0F342-5FC4-42FE-B51F-9258CDD1DA6F}" dt="2023-05-28T20:27:27.153" v="393" actId="478"/>
          <ac:picMkLst>
            <pc:docMk/>
            <pc:sldMk cId="3559759892" sldId="261"/>
            <ac:picMk id="5" creationId="{541C0694-C87C-FACD-20D3-8D843292410A}"/>
          </ac:picMkLst>
        </pc:picChg>
      </pc:sldChg>
      <pc:sldChg chg="addSp delSp modSp new mod setBg">
        <pc:chgData name="Victor Luiz Alvares Oliveira" userId="fd0e19a8e67eb633" providerId="LiveId" clId="{E0E0F342-5FC4-42FE-B51F-9258CDD1DA6F}" dt="2023-05-28T21:32:51.345" v="542" actId="1076"/>
        <pc:sldMkLst>
          <pc:docMk/>
          <pc:sldMk cId="3564743490" sldId="262"/>
        </pc:sldMkLst>
        <pc:spChg chg="del mod ord">
          <ac:chgData name="Victor Luiz Alvares Oliveira" userId="fd0e19a8e67eb633" providerId="LiveId" clId="{E0E0F342-5FC4-42FE-B51F-9258CDD1DA6F}" dt="2023-05-28T21:31:19.308" v="440" actId="478"/>
          <ac:spMkLst>
            <pc:docMk/>
            <pc:sldMk cId="3564743490" sldId="262"/>
            <ac:spMk id="2" creationId="{0FBC922D-6401-C33E-F7B0-4685CE5C8335}"/>
          </ac:spMkLst>
        </pc:spChg>
        <pc:spChg chg="del">
          <ac:chgData name="Victor Luiz Alvares Oliveira" userId="fd0e19a8e67eb633" providerId="LiveId" clId="{E0E0F342-5FC4-42FE-B51F-9258CDD1DA6F}" dt="2023-05-28T21:30:53.551" v="432" actId="931"/>
          <ac:spMkLst>
            <pc:docMk/>
            <pc:sldMk cId="3564743490" sldId="262"/>
            <ac:spMk id="3" creationId="{F13473BE-3CE0-94E5-7E78-172F0D57B30E}"/>
          </ac:spMkLst>
        </pc:spChg>
        <pc:spChg chg="add del mod">
          <ac:chgData name="Victor Luiz Alvares Oliveira" userId="fd0e19a8e67eb633" providerId="LiveId" clId="{E0E0F342-5FC4-42FE-B51F-9258CDD1DA6F}" dt="2023-05-28T21:31:10.691" v="439" actId="478"/>
          <ac:spMkLst>
            <pc:docMk/>
            <pc:sldMk cId="3564743490" sldId="262"/>
            <ac:spMk id="7" creationId="{7EAC4FC9-3C53-4696-7B57-D5A0F927C284}"/>
          </ac:spMkLst>
        </pc:spChg>
        <pc:spChg chg="add mod">
          <ac:chgData name="Victor Luiz Alvares Oliveira" userId="fd0e19a8e67eb633" providerId="LiveId" clId="{E0E0F342-5FC4-42FE-B51F-9258CDD1DA6F}" dt="2023-05-28T21:32:51.345" v="542" actId="1076"/>
          <ac:spMkLst>
            <pc:docMk/>
            <pc:sldMk cId="3564743490" sldId="262"/>
            <ac:spMk id="8" creationId="{7FDA8386-3194-4AFF-E228-36B63A5B929C}"/>
          </ac:spMkLst>
        </pc:spChg>
        <pc:spChg chg="add">
          <ac:chgData name="Victor Luiz Alvares Oliveira" userId="fd0e19a8e67eb633" providerId="LiveId" clId="{E0E0F342-5FC4-42FE-B51F-9258CDD1DA6F}" dt="2023-05-28T21:30:59.114" v="435" actId="26606"/>
          <ac:spMkLst>
            <pc:docMk/>
            <pc:sldMk cId="3564743490" sldId="262"/>
            <ac:spMk id="10" creationId="{8A7BA06D-B3FF-4E91-8639-B4569AE3AA23}"/>
          </ac:spMkLst>
        </pc:spChg>
        <pc:spChg chg="add">
          <ac:chgData name="Victor Luiz Alvares Oliveira" userId="fd0e19a8e67eb633" providerId="LiveId" clId="{E0E0F342-5FC4-42FE-B51F-9258CDD1DA6F}" dt="2023-05-28T21:30:59.114" v="435" actId="26606"/>
          <ac:spMkLst>
            <pc:docMk/>
            <pc:sldMk cId="3564743490" sldId="262"/>
            <ac:spMk id="12" creationId="{2B30C86D-5A07-48BC-9C9D-6F9A2DB1E9E1}"/>
          </ac:spMkLst>
        </pc:spChg>
        <pc:spChg chg="add">
          <ac:chgData name="Victor Luiz Alvares Oliveira" userId="fd0e19a8e67eb633" providerId="LiveId" clId="{E0E0F342-5FC4-42FE-B51F-9258CDD1DA6F}" dt="2023-05-28T21:30:59.114" v="435" actId="26606"/>
          <ac:spMkLst>
            <pc:docMk/>
            <pc:sldMk cId="3564743490" sldId="262"/>
            <ac:spMk id="14" creationId="{DCE1AED4-C7FF-4468-BF54-4470A0A3E283}"/>
          </ac:spMkLst>
        </pc:spChg>
        <pc:spChg chg="add">
          <ac:chgData name="Victor Luiz Alvares Oliveira" userId="fd0e19a8e67eb633" providerId="LiveId" clId="{E0E0F342-5FC4-42FE-B51F-9258CDD1DA6F}" dt="2023-05-28T21:30:59.114" v="435" actId="26606"/>
          <ac:spMkLst>
            <pc:docMk/>
            <pc:sldMk cId="3564743490" sldId="262"/>
            <ac:spMk id="16" creationId="{BDE94FAB-AA60-43B4-A2C3-3A940B9A951A}"/>
          </ac:spMkLst>
        </pc:spChg>
        <pc:picChg chg="add del mod">
          <ac:chgData name="Victor Luiz Alvares Oliveira" userId="fd0e19a8e67eb633" providerId="LiveId" clId="{E0E0F342-5FC4-42FE-B51F-9258CDD1DA6F}" dt="2023-05-28T21:31:10.691" v="439" actId="478"/>
          <ac:picMkLst>
            <pc:docMk/>
            <pc:sldMk cId="3564743490" sldId="262"/>
            <ac:picMk id="5" creationId="{67081A01-FA69-54F0-BE05-065A039F06FB}"/>
          </ac:picMkLst>
        </pc:picChg>
      </pc:sldChg>
      <pc:sldChg chg="addSp delSp modSp new mod setBg modAnim">
        <pc:chgData name="Victor Luiz Alvares Oliveira" userId="fd0e19a8e67eb633" providerId="LiveId" clId="{E0E0F342-5FC4-42FE-B51F-9258CDD1DA6F}" dt="2023-06-01T11:21:06.804" v="2780"/>
        <pc:sldMkLst>
          <pc:docMk/>
          <pc:sldMk cId="2348339308" sldId="263"/>
        </pc:sldMkLst>
        <pc:spChg chg="del">
          <ac:chgData name="Victor Luiz Alvares Oliveira" userId="fd0e19a8e67eb633" providerId="LiveId" clId="{E0E0F342-5FC4-42FE-B51F-9258CDD1DA6F}" dt="2023-05-28T21:51:52.746" v="547" actId="26606"/>
          <ac:spMkLst>
            <pc:docMk/>
            <pc:sldMk cId="2348339308" sldId="263"/>
            <ac:spMk id="2" creationId="{DED8444C-3B85-222A-B1EE-B28D7884FE3C}"/>
          </ac:spMkLst>
        </pc:spChg>
        <pc:spChg chg="del">
          <ac:chgData name="Victor Luiz Alvares Oliveira" userId="fd0e19a8e67eb633" providerId="LiveId" clId="{E0E0F342-5FC4-42FE-B51F-9258CDD1DA6F}" dt="2023-05-28T21:51:45.653" v="544" actId="931"/>
          <ac:spMkLst>
            <pc:docMk/>
            <pc:sldMk cId="2348339308" sldId="263"/>
            <ac:spMk id="3" creationId="{CADF147D-F89D-D891-92C0-E24FE3FC2EAE}"/>
          </ac:spMkLst>
        </pc:spChg>
        <pc:spChg chg="add mod">
          <ac:chgData name="Victor Luiz Alvares Oliveira" userId="fd0e19a8e67eb633" providerId="LiveId" clId="{E0E0F342-5FC4-42FE-B51F-9258CDD1DA6F}" dt="2023-05-28T21:53:38.170" v="606" actId="1076"/>
          <ac:spMkLst>
            <pc:docMk/>
            <pc:sldMk cId="2348339308" sldId="263"/>
            <ac:spMk id="6" creationId="{05C07C59-4683-6925-552B-8EBF8CB49241}"/>
          </ac:spMkLst>
        </pc:spChg>
        <pc:spChg chg="add mod">
          <ac:chgData name="Victor Luiz Alvares Oliveira" userId="fd0e19a8e67eb633" providerId="LiveId" clId="{E0E0F342-5FC4-42FE-B51F-9258CDD1DA6F}" dt="2023-06-01T11:20:22.396" v="2772" actId="1582"/>
          <ac:spMkLst>
            <pc:docMk/>
            <pc:sldMk cId="2348339308" sldId="263"/>
            <ac:spMk id="9" creationId="{705DF8BA-75F4-5DCF-16A7-5579C8CEBC23}"/>
          </ac:spMkLst>
        </pc:spChg>
        <pc:spChg chg="add">
          <ac:chgData name="Victor Luiz Alvares Oliveira" userId="fd0e19a8e67eb633" providerId="LiveId" clId="{E0E0F342-5FC4-42FE-B51F-9258CDD1DA6F}" dt="2023-05-28T21:51:52.746" v="547" actId="26606"/>
          <ac:spMkLst>
            <pc:docMk/>
            <pc:sldMk cId="2348339308" sldId="263"/>
            <ac:spMk id="10" creationId="{AA5ED585-FEBB-4DAD-84C0-97BEE6C360C3}"/>
          </ac:spMkLst>
        </pc:spChg>
        <pc:spChg chg="add">
          <ac:chgData name="Victor Luiz Alvares Oliveira" userId="fd0e19a8e67eb633" providerId="LiveId" clId="{E0E0F342-5FC4-42FE-B51F-9258CDD1DA6F}" dt="2023-05-28T21:51:52.746" v="547" actId="26606"/>
          <ac:spMkLst>
            <pc:docMk/>
            <pc:sldMk cId="2348339308" sldId="263"/>
            <ac:spMk id="12" creationId="{EF6AC352-A720-4DB3-87CA-A33B0607CA2F}"/>
          </ac:spMkLst>
        </pc:spChg>
        <pc:spChg chg="add">
          <ac:chgData name="Victor Luiz Alvares Oliveira" userId="fd0e19a8e67eb633" providerId="LiveId" clId="{E0E0F342-5FC4-42FE-B51F-9258CDD1DA6F}" dt="2023-05-28T21:51:52.746" v="547" actId="26606"/>
          <ac:spMkLst>
            <pc:docMk/>
            <pc:sldMk cId="2348339308" sldId="263"/>
            <ac:spMk id="14" creationId="{8ECBFEF8-9038-4E5E-A5F1-E4DC2303553E}"/>
          </ac:spMkLst>
        </pc:spChg>
        <pc:spChg chg="add">
          <ac:chgData name="Victor Luiz Alvares Oliveira" userId="fd0e19a8e67eb633" providerId="LiveId" clId="{E0E0F342-5FC4-42FE-B51F-9258CDD1DA6F}" dt="2023-05-28T21:51:52.746" v="547" actId="26606"/>
          <ac:spMkLst>
            <pc:docMk/>
            <pc:sldMk cId="2348339308" sldId="263"/>
            <ac:spMk id="16" creationId="{F37E8EB2-7BE0-4F3D-921C-F4E9C2C14929}"/>
          </ac:spMkLst>
        </pc:spChg>
        <pc:spChg chg="add">
          <ac:chgData name="Victor Luiz Alvares Oliveira" userId="fd0e19a8e67eb633" providerId="LiveId" clId="{E0E0F342-5FC4-42FE-B51F-9258CDD1DA6F}" dt="2023-05-28T21:51:52.746" v="547" actId="26606"/>
          <ac:spMkLst>
            <pc:docMk/>
            <pc:sldMk cId="2348339308" sldId="263"/>
            <ac:spMk id="18" creationId="{E77AE46B-A945-4A7E-9911-903176079DD0}"/>
          </ac:spMkLst>
        </pc:spChg>
        <pc:picChg chg="add mod">
          <ac:chgData name="Victor Luiz Alvares Oliveira" userId="fd0e19a8e67eb633" providerId="LiveId" clId="{E0E0F342-5FC4-42FE-B51F-9258CDD1DA6F}" dt="2023-05-28T21:53:27.236" v="603" actId="14100"/>
          <ac:picMkLst>
            <pc:docMk/>
            <pc:sldMk cId="2348339308" sldId="263"/>
            <ac:picMk id="5" creationId="{A765EFC2-56AC-9EAE-884F-BE8ADB2D9F5E}"/>
          </ac:picMkLst>
        </pc:picChg>
        <pc:picChg chg="add mod">
          <ac:chgData name="Victor Luiz Alvares Oliveira" userId="fd0e19a8e67eb633" providerId="LiveId" clId="{E0E0F342-5FC4-42FE-B51F-9258CDD1DA6F}" dt="2023-05-28T22:01:04.189" v="611" actId="1076"/>
          <ac:picMkLst>
            <pc:docMk/>
            <pc:sldMk cId="2348339308" sldId="263"/>
            <ac:picMk id="8" creationId="{0DF67286-D972-2D76-9A4F-B4A02A1EE0DA}"/>
          </ac:picMkLst>
        </pc:picChg>
        <pc:cxnChg chg="add mod">
          <ac:chgData name="Victor Luiz Alvares Oliveira" userId="fd0e19a8e67eb633" providerId="LiveId" clId="{E0E0F342-5FC4-42FE-B51F-9258CDD1DA6F}" dt="2023-06-01T11:20:36.319" v="2775" actId="14100"/>
          <ac:cxnSpMkLst>
            <pc:docMk/>
            <pc:sldMk cId="2348339308" sldId="263"/>
            <ac:cxnSpMk id="3" creationId="{2EDB5675-63AF-028E-84A5-96F704CA322B}"/>
          </ac:cxnSpMkLst>
        </pc:cxnChg>
      </pc:sldChg>
      <pc:sldChg chg="addSp delSp modSp new mod setBg">
        <pc:chgData name="Victor Luiz Alvares Oliveira" userId="fd0e19a8e67eb633" providerId="LiveId" clId="{E0E0F342-5FC4-42FE-B51F-9258CDD1DA6F}" dt="2023-05-28T22:02:57.438" v="617" actId="26606"/>
        <pc:sldMkLst>
          <pc:docMk/>
          <pc:sldMk cId="1492979169" sldId="264"/>
        </pc:sldMkLst>
        <pc:spChg chg="del">
          <ac:chgData name="Victor Luiz Alvares Oliveira" userId="fd0e19a8e67eb633" providerId="LiveId" clId="{E0E0F342-5FC4-42FE-B51F-9258CDD1DA6F}" dt="2023-05-28T22:02:57.438" v="617" actId="26606"/>
          <ac:spMkLst>
            <pc:docMk/>
            <pc:sldMk cId="1492979169" sldId="264"/>
            <ac:spMk id="2" creationId="{014D871A-A7B6-DE85-FE67-7927200018D3}"/>
          </ac:spMkLst>
        </pc:spChg>
        <pc:spChg chg="del">
          <ac:chgData name="Victor Luiz Alvares Oliveira" userId="fd0e19a8e67eb633" providerId="LiveId" clId="{E0E0F342-5FC4-42FE-B51F-9258CDD1DA6F}" dt="2023-05-28T22:02:53.304" v="614" actId="931"/>
          <ac:spMkLst>
            <pc:docMk/>
            <pc:sldMk cId="1492979169" sldId="264"/>
            <ac:spMk id="3" creationId="{78D9A117-703F-643B-090E-A5D0400BE6C3}"/>
          </ac:spMkLst>
        </pc:spChg>
        <pc:spChg chg="add">
          <ac:chgData name="Victor Luiz Alvares Oliveira" userId="fd0e19a8e67eb633" providerId="LiveId" clId="{E0E0F342-5FC4-42FE-B51F-9258CDD1DA6F}" dt="2023-05-28T22:02:57.438" v="617" actId="26606"/>
          <ac:spMkLst>
            <pc:docMk/>
            <pc:sldMk cId="1492979169" sldId="264"/>
            <ac:spMk id="10" creationId="{AA5ED585-FEBB-4DAD-84C0-97BEE6C360C3}"/>
          </ac:spMkLst>
        </pc:spChg>
        <pc:spChg chg="add">
          <ac:chgData name="Victor Luiz Alvares Oliveira" userId="fd0e19a8e67eb633" providerId="LiveId" clId="{E0E0F342-5FC4-42FE-B51F-9258CDD1DA6F}" dt="2023-05-28T22:02:57.438" v="617" actId="26606"/>
          <ac:spMkLst>
            <pc:docMk/>
            <pc:sldMk cId="1492979169" sldId="264"/>
            <ac:spMk id="12" creationId="{EF6AC352-A720-4DB3-87CA-A33B0607CA2F}"/>
          </ac:spMkLst>
        </pc:spChg>
        <pc:spChg chg="add">
          <ac:chgData name="Victor Luiz Alvares Oliveira" userId="fd0e19a8e67eb633" providerId="LiveId" clId="{E0E0F342-5FC4-42FE-B51F-9258CDD1DA6F}" dt="2023-05-28T22:02:57.438" v="617" actId="26606"/>
          <ac:spMkLst>
            <pc:docMk/>
            <pc:sldMk cId="1492979169" sldId="264"/>
            <ac:spMk id="14" creationId="{8ECBFEF8-9038-4E5E-A5F1-E4DC2303553E}"/>
          </ac:spMkLst>
        </pc:spChg>
        <pc:spChg chg="add">
          <ac:chgData name="Victor Luiz Alvares Oliveira" userId="fd0e19a8e67eb633" providerId="LiveId" clId="{E0E0F342-5FC4-42FE-B51F-9258CDD1DA6F}" dt="2023-05-28T22:02:57.438" v="617" actId="26606"/>
          <ac:spMkLst>
            <pc:docMk/>
            <pc:sldMk cId="1492979169" sldId="264"/>
            <ac:spMk id="16" creationId="{F37E8EB2-7BE0-4F3D-921C-F4E9C2C14929}"/>
          </ac:spMkLst>
        </pc:spChg>
        <pc:spChg chg="add">
          <ac:chgData name="Victor Luiz Alvares Oliveira" userId="fd0e19a8e67eb633" providerId="LiveId" clId="{E0E0F342-5FC4-42FE-B51F-9258CDD1DA6F}" dt="2023-05-28T22:02:57.438" v="617" actId="26606"/>
          <ac:spMkLst>
            <pc:docMk/>
            <pc:sldMk cId="1492979169" sldId="264"/>
            <ac:spMk id="18" creationId="{E77AE46B-A945-4A7E-9911-903176079DD0}"/>
          </ac:spMkLst>
        </pc:spChg>
        <pc:picChg chg="add mod">
          <ac:chgData name="Victor Luiz Alvares Oliveira" userId="fd0e19a8e67eb633" providerId="LiveId" clId="{E0E0F342-5FC4-42FE-B51F-9258CDD1DA6F}" dt="2023-05-28T22:02:57.438" v="617" actId="26606"/>
          <ac:picMkLst>
            <pc:docMk/>
            <pc:sldMk cId="1492979169" sldId="264"/>
            <ac:picMk id="5" creationId="{E8EEE642-C467-14CB-7933-38EA47DFB937}"/>
          </ac:picMkLst>
        </pc:picChg>
      </pc:sldChg>
      <pc:sldChg chg="addSp delSp modSp new mod ord setBg modAnim">
        <pc:chgData name="Victor Luiz Alvares Oliveira" userId="fd0e19a8e67eb633" providerId="LiveId" clId="{E0E0F342-5FC4-42FE-B51F-9258CDD1DA6F}" dt="2023-06-01T11:41:56.483" v="2883"/>
        <pc:sldMkLst>
          <pc:docMk/>
          <pc:sldMk cId="956179437" sldId="265"/>
        </pc:sldMkLst>
        <pc:spChg chg="add mod">
          <ac:chgData name="Victor Luiz Alvares Oliveira" userId="fd0e19a8e67eb633" providerId="LiveId" clId="{E0E0F342-5FC4-42FE-B51F-9258CDD1DA6F}" dt="2023-06-01T11:40:13.658" v="2801" actId="1076"/>
          <ac:spMkLst>
            <pc:docMk/>
            <pc:sldMk cId="956179437" sldId="265"/>
            <ac:spMk id="2" creationId="{315C1A28-F3BA-7A63-1DB5-343E9E36FB1E}"/>
          </ac:spMkLst>
        </pc:spChg>
        <pc:spChg chg="del">
          <ac:chgData name="Victor Luiz Alvares Oliveira" userId="fd0e19a8e67eb633" providerId="LiveId" clId="{E0E0F342-5FC4-42FE-B51F-9258CDD1DA6F}" dt="2023-05-28T22:08:38.704" v="622" actId="26606"/>
          <ac:spMkLst>
            <pc:docMk/>
            <pc:sldMk cId="956179437" sldId="265"/>
            <ac:spMk id="2" creationId="{ED2D764E-80CD-ACA3-84FF-9E024C3BB332}"/>
          </ac:spMkLst>
        </pc:spChg>
        <pc:spChg chg="del">
          <ac:chgData name="Victor Luiz Alvares Oliveira" userId="fd0e19a8e67eb633" providerId="LiveId" clId="{E0E0F342-5FC4-42FE-B51F-9258CDD1DA6F}" dt="2023-05-28T22:08:36.389" v="619" actId="931"/>
          <ac:spMkLst>
            <pc:docMk/>
            <pc:sldMk cId="956179437" sldId="265"/>
            <ac:spMk id="3" creationId="{5502C788-96B8-BFFD-0B11-EFC35302AC45}"/>
          </ac:spMkLst>
        </pc:spChg>
        <pc:spChg chg="add del mod">
          <ac:chgData name="Victor Luiz Alvares Oliveira" userId="fd0e19a8e67eb633" providerId="LiveId" clId="{E0E0F342-5FC4-42FE-B51F-9258CDD1DA6F}" dt="2023-05-28T23:29:27.293" v="942" actId="931"/>
          <ac:spMkLst>
            <pc:docMk/>
            <pc:sldMk cId="956179437" sldId="265"/>
            <ac:spMk id="9" creationId="{2EB87C84-F1D7-A820-4D73-13059412D376}"/>
          </ac:spMkLst>
        </pc:spChg>
        <pc:spChg chg="add">
          <ac:chgData name="Victor Luiz Alvares Oliveira" userId="fd0e19a8e67eb633" providerId="LiveId" clId="{E0E0F342-5FC4-42FE-B51F-9258CDD1DA6F}" dt="2023-05-28T22:08:38.704" v="622" actId="26606"/>
          <ac:spMkLst>
            <pc:docMk/>
            <pc:sldMk cId="956179437" sldId="265"/>
            <ac:spMk id="10" creationId="{AA5ED585-FEBB-4DAD-84C0-97BEE6C360C3}"/>
          </ac:spMkLst>
        </pc:spChg>
        <pc:spChg chg="add">
          <ac:chgData name="Victor Luiz Alvares Oliveira" userId="fd0e19a8e67eb633" providerId="LiveId" clId="{E0E0F342-5FC4-42FE-B51F-9258CDD1DA6F}" dt="2023-05-28T22:08:38.704" v="622" actId="26606"/>
          <ac:spMkLst>
            <pc:docMk/>
            <pc:sldMk cId="956179437" sldId="265"/>
            <ac:spMk id="12" creationId="{EF6AC352-A720-4DB3-87CA-A33B0607CA2F}"/>
          </ac:spMkLst>
        </pc:spChg>
        <pc:spChg chg="add">
          <ac:chgData name="Victor Luiz Alvares Oliveira" userId="fd0e19a8e67eb633" providerId="LiveId" clId="{E0E0F342-5FC4-42FE-B51F-9258CDD1DA6F}" dt="2023-05-28T22:08:38.704" v="622" actId="26606"/>
          <ac:spMkLst>
            <pc:docMk/>
            <pc:sldMk cId="956179437" sldId="265"/>
            <ac:spMk id="14" creationId="{8ECBFEF8-9038-4E5E-A5F1-E4DC2303553E}"/>
          </ac:spMkLst>
        </pc:spChg>
        <pc:spChg chg="add mod">
          <ac:chgData name="Victor Luiz Alvares Oliveira" userId="fd0e19a8e67eb633" providerId="LiveId" clId="{E0E0F342-5FC4-42FE-B51F-9258CDD1DA6F}" dt="2023-05-28T23:31:44.688" v="961" actId="1582"/>
          <ac:spMkLst>
            <pc:docMk/>
            <pc:sldMk cId="956179437" sldId="265"/>
            <ac:spMk id="15" creationId="{3CDD5219-D7C3-0D14-53B1-0AD287E3EB0D}"/>
          </ac:spMkLst>
        </pc:spChg>
        <pc:spChg chg="add">
          <ac:chgData name="Victor Luiz Alvares Oliveira" userId="fd0e19a8e67eb633" providerId="LiveId" clId="{E0E0F342-5FC4-42FE-B51F-9258CDD1DA6F}" dt="2023-05-28T22:08:38.704" v="622" actId="26606"/>
          <ac:spMkLst>
            <pc:docMk/>
            <pc:sldMk cId="956179437" sldId="265"/>
            <ac:spMk id="16" creationId="{F37E8EB2-7BE0-4F3D-921C-F4E9C2C14929}"/>
          </ac:spMkLst>
        </pc:spChg>
        <pc:spChg chg="add">
          <ac:chgData name="Victor Luiz Alvares Oliveira" userId="fd0e19a8e67eb633" providerId="LiveId" clId="{E0E0F342-5FC4-42FE-B51F-9258CDD1DA6F}" dt="2023-05-28T22:08:38.704" v="622" actId="26606"/>
          <ac:spMkLst>
            <pc:docMk/>
            <pc:sldMk cId="956179437" sldId="265"/>
            <ac:spMk id="18" creationId="{E77AE46B-A945-4A7E-9911-903176079DD0}"/>
          </ac:spMkLst>
        </pc:spChg>
        <pc:spChg chg="add mod">
          <ac:chgData name="Victor Luiz Alvares Oliveira" userId="fd0e19a8e67eb633" providerId="LiveId" clId="{E0E0F342-5FC4-42FE-B51F-9258CDD1DA6F}" dt="2023-05-28T23:34:13.945" v="1002" actId="1076"/>
          <ac:spMkLst>
            <pc:docMk/>
            <pc:sldMk cId="956179437" sldId="265"/>
            <ac:spMk id="20" creationId="{BFC22BAC-7BA0-3159-167E-5A445A1436E1}"/>
          </ac:spMkLst>
        </pc:spChg>
        <pc:spChg chg="add mod">
          <ac:chgData name="Victor Luiz Alvares Oliveira" userId="fd0e19a8e67eb633" providerId="LiveId" clId="{E0E0F342-5FC4-42FE-B51F-9258CDD1DA6F}" dt="2023-05-28T23:34:37.681" v="1003" actId="207"/>
          <ac:spMkLst>
            <pc:docMk/>
            <pc:sldMk cId="956179437" sldId="265"/>
            <ac:spMk id="21" creationId="{1F8B8695-166D-29F5-BAAB-143C5799B32A}"/>
          </ac:spMkLst>
        </pc:spChg>
        <pc:spChg chg="add mod">
          <ac:chgData name="Victor Luiz Alvares Oliveira" userId="fd0e19a8e67eb633" providerId="LiveId" clId="{E0E0F342-5FC4-42FE-B51F-9258CDD1DA6F}" dt="2023-06-01T11:41:38.764" v="2879" actId="1076"/>
          <ac:spMkLst>
            <pc:docMk/>
            <pc:sldMk cId="956179437" sldId="265"/>
            <ac:spMk id="23" creationId="{C8A90646-95B5-D175-7BFB-F7F132AD636E}"/>
          </ac:spMkLst>
        </pc:spChg>
        <pc:picChg chg="add mod">
          <ac:chgData name="Victor Luiz Alvares Oliveira" userId="fd0e19a8e67eb633" providerId="LiveId" clId="{E0E0F342-5FC4-42FE-B51F-9258CDD1DA6F}" dt="2023-06-01T11:39:37.451" v="2793" actId="1076"/>
          <ac:picMkLst>
            <pc:docMk/>
            <pc:sldMk cId="956179437" sldId="265"/>
            <ac:picMk id="4" creationId="{C7FB817D-7455-7C21-632E-B2498E698771}"/>
          </ac:picMkLst>
        </pc:picChg>
        <pc:picChg chg="add del mod modCrop">
          <ac:chgData name="Victor Luiz Alvares Oliveira" userId="fd0e19a8e67eb633" providerId="LiveId" clId="{E0E0F342-5FC4-42FE-B51F-9258CDD1DA6F}" dt="2023-05-28T23:29:19.852" v="941" actId="478"/>
          <ac:picMkLst>
            <pc:docMk/>
            <pc:sldMk cId="956179437" sldId="265"/>
            <ac:picMk id="5" creationId="{964F8E98-937A-72E1-FC92-0E430C6D3C13}"/>
          </ac:picMkLst>
        </pc:picChg>
        <pc:picChg chg="add mod">
          <ac:chgData name="Victor Luiz Alvares Oliveira" userId="fd0e19a8e67eb633" providerId="LiveId" clId="{E0E0F342-5FC4-42FE-B51F-9258CDD1DA6F}" dt="2023-05-28T23:34:07.064" v="1001" actId="1076"/>
          <ac:picMkLst>
            <pc:docMk/>
            <pc:sldMk cId="956179437" sldId="265"/>
            <ac:picMk id="7" creationId="{B9D6BB9A-A596-CEAB-E44D-2BE74A6B39A2}"/>
          </ac:picMkLst>
        </pc:picChg>
        <pc:picChg chg="add mod modCrop">
          <ac:chgData name="Victor Luiz Alvares Oliveira" userId="fd0e19a8e67eb633" providerId="LiveId" clId="{E0E0F342-5FC4-42FE-B51F-9258CDD1DA6F}" dt="2023-05-28T23:32:49.965" v="970" actId="732"/>
          <ac:picMkLst>
            <pc:docMk/>
            <pc:sldMk cId="956179437" sldId="265"/>
            <ac:picMk id="13" creationId="{67B5E6B4-B15C-1BD0-1B65-E2440E9A14D1}"/>
          </ac:picMkLst>
        </pc:picChg>
        <pc:picChg chg="add del">
          <ac:chgData name="Victor Luiz Alvares Oliveira" userId="fd0e19a8e67eb633" providerId="LiveId" clId="{E0E0F342-5FC4-42FE-B51F-9258CDD1DA6F}" dt="2023-05-28T23:31:58.371" v="963" actId="478"/>
          <ac:picMkLst>
            <pc:docMk/>
            <pc:sldMk cId="956179437" sldId="265"/>
            <ac:picMk id="19" creationId="{CEF43546-593B-D01F-3855-545281A4E776}"/>
          </ac:picMkLst>
        </pc:picChg>
        <pc:cxnChg chg="add mod">
          <ac:chgData name="Victor Luiz Alvares Oliveira" userId="fd0e19a8e67eb633" providerId="LiveId" clId="{E0E0F342-5FC4-42FE-B51F-9258CDD1DA6F}" dt="2023-06-01T11:40:30.971" v="2806" actId="1582"/>
          <ac:cxnSpMkLst>
            <pc:docMk/>
            <pc:sldMk cId="956179437" sldId="265"/>
            <ac:cxnSpMk id="6" creationId="{F5EE641B-52CA-0312-47D8-96AB61DB5706}"/>
          </ac:cxnSpMkLst>
        </pc:cxnChg>
      </pc:sldChg>
      <pc:sldChg chg="addSp delSp modSp new mod setBg setClrOvrMap">
        <pc:chgData name="Victor Luiz Alvares Oliveira" userId="fd0e19a8e67eb633" providerId="LiveId" clId="{E0E0F342-5FC4-42FE-B51F-9258CDD1DA6F}" dt="2023-05-28T23:02:59.214" v="774" actId="1036"/>
        <pc:sldMkLst>
          <pc:docMk/>
          <pc:sldMk cId="2373326953" sldId="266"/>
        </pc:sldMkLst>
        <pc:spChg chg="mod ord">
          <ac:chgData name="Victor Luiz Alvares Oliveira" userId="fd0e19a8e67eb633" providerId="LiveId" clId="{E0E0F342-5FC4-42FE-B51F-9258CDD1DA6F}" dt="2023-05-28T23:00:51.855" v="741" actId="14100"/>
          <ac:spMkLst>
            <pc:docMk/>
            <pc:sldMk cId="2373326953" sldId="266"/>
            <ac:spMk id="2" creationId="{3C0E893B-F110-6656-9C1E-0630730C80EE}"/>
          </ac:spMkLst>
        </pc:spChg>
        <pc:spChg chg="del">
          <ac:chgData name="Victor Luiz Alvares Oliveira" userId="fd0e19a8e67eb633" providerId="LiveId" clId="{E0E0F342-5FC4-42FE-B51F-9258CDD1DA6F}" dt="2023-05-28T22:18:05.101" v="714" actId="931"/>
          <ac:spMkLst>
            <pc:docMk/>
            <pc:sldMk cId="2373326953" sldId="266"/>
            <ac:spMk id="3" creationId="{DE7E3826-668A-39F5-F4A6-52A607C16FDC}"/>
          </ac:spMkLst>
        </pc:spChg>
        <pc:spChg chg="add del">
          <ac:chgData name="Victor Luiz Alvares Oliveira" userId="fd0e19a8e67eb633" providerId="LiveId" clId="{E0E0F342-5FC4-42FE-B51F-9258CDD1DA6F}" dt="2023-05-28T22:18:26.054" v="722" actId="26606"/>
          <ac:spMkLst>
            <pc:docMk/>
            <pc:sldMk cId="2373326953" sldId="266"/>
            <ac:spMk id="9" creationId="{7911D369-FDC2-A76D-8EA4-DC54F0CB6920}"/>
          </ac:spMkLst>
        </pc:spChg>
        <pc:spChg chg="add del">
          <ac:chgData name="Victor Luiz Alvares Oliveira" userId="fd0e19a8e67eb633" providerId="LiveId" clId="{E0E0F342-5FC4-42FE-B51F-9258CDD1DA6F}" dt="2023-05-28T22:18:21.024" v="718" actId="26606"/>
          <ac:spMkLst>
            <pc:docMk/>
            <pc:sldMk cId="2373326953" sldId="266"/>
            <ac:spMk id="10" creationId="{8A7BA06D-B3FF-4E91-8639-B4569AE3AA23}"/>
          </ac:spMkLst>
        </pc:spChg>
        <pc:spChg chg="add mod">
          <ac:chgData name="Victor Luiz Alvares Oliveira" userId="fd0e19a8e67eb633" providerId="LiveId" clId="{E0E0F342-5FC4-42FE-B51F-9258CDD1DA6F}" dt="2023-05-28T23:01:36.314" v="752" actId="14100"/>
          <ac:spMkLst>
            <pc:docMk/>
            <pc:sldMk cId="2373326953" sldId="266"/>
            <ac:spMk id="11" creationId="{3550BE14-AA87-8729-4D22-7C9FAE9EBA44}"/>
          </ac:spMkLst>
        </pc:spChg>
        <pc:spChg chg="add del">
          <ac:chgData name="Victor Luiz Alvares Oliveira" userId="fd0e19a8e67eb633" providerId="LiveId" clId="{E0E0F342-5FC4-42FE-B51F-9258CDD1DA6F}" dt="2023-05-28T22:18:21.024" v="718" actId="26606"/>
          <ac:spMkLst>
            <pc:docMk/>
            <pc:sldMk cId="2373326953" sldId="266"/>
            <ac:spMk id="12" creationId="{2B30C86D-5A07-48BC-9C9D-6F9A2DB1E9E1}"/>
          </ac:spMkLst>
        </pc:spChg>
        <pc:spChg chg="add mod">
          <ac:chgData name="Victor Luiz Alvares Oliveira" userId="fd0e19a8e67eb633" providerId="LiveId" clId="{E0E0F342-5FC4-42FE-B51F-9258CDD1DA6F}" dt="2023-05-28T23:02:39.247" v="764" actId="1076"/>
          <ac:spMkLst>
            <pc:docMk/>
            <pc:sldMk cId="2373326953" sldId="266"/>
            <ac:spMk id="13" creationId="{13577B9D-FABC-8EA2-0048-E200CECF1923}"/>
          </ac:spMkLst>
        </pc:spChg>
        <pc:spChg chg="add del">
          <ac:chgData name="Victor Luiz Alvares Oliveira" userId="fd0e19a8e67eb633" providerId="LiveId" clId="{E0E0F342-5FC4-42FE-B51F-9258CDD1DA6F}" dt="2023-05-28T22:18:21.024" v="718" actId="26606"/>
          <ac:spMkLst>
            <pc:docMk/>
            <pc:sldMk cId="2373326953" sldId="266"/>
            <ac:spMk id="14" creationId="{E2CFBC99-FB8F-41F7-A81D-A5288D688D79}"/>
          </ac:spMkLst>
        </pc:spChg>
        <pc:spChg chg="add mod">
          <ac:chgData name="Victor Luiz Alvares Oliveira" userId="fd0e19a8e67eb633" providerId="LiveId" clId="{E0E0F342-5FC4-42FE-B51F-9258CDD1DA6F}" dt="2023-05-28T23:02:59.214" v="774" actId="1036"/>
          <ac:spMkLst>
            <pc:docMk/>
            <pc:sldMk cId="2373326953" sldId="266"/>
            <ac:spMk id="15" creationId="{DFE80633-90EE-12A7-01DF-70D95683CA4E}"/>
          </ac:spMkLst>
        </pc:spChg>
        <pc:spChg chg="add del">
          <ac:chgData name="Victor Luiz Alvares Oliveira" userId="fd0e19a8e67eb633" providerId="LiveId" clId="{E0E0F342-5FC4-42FE-B51F-9258CDD1DA6F}" dt="2023-05-28T22:18:21.024" v="718" actId="26606"/>
          <ac:spMkLst>
            <pc:docMk/>
            <pc:sldMk cId="2373326953" sldId="266"/>
            <ac:spMk id="16" creationId="{1EF86BFA-9133-4F6B-98BE-1CBB87EB62F5}"/>
          </ac:spMkLst>
        </pc:spChg>
        <pc:spChg chg="add del">
          <ac:chgData name="Victor Luiz Alvares Oliveira" userId="fd0e19a8e67eb633" providerId="LiveId" clId="{E0E0F342-5FC4-42FE-B51F-9258CDD1DA6F}" dt="2023-05-28T22:18:24.747" v="720" actId="26606"/>
          <ac:spMkLst>
            <pc:docMk/>
            <pc:sldMk cId="2373326953" sldId="266"/>
            <ac:spMk id="18" creationId="{8A7BA06D-B3FF-4E91-8639-B4569AE3AA23}"/>
          </ac:spMkLst>
        </pc:spChg>
        <pc:spChg chg="add del">
          <ac:chgData name="Victor Luiz Alvares Oliveira" userId="fd0e19a8e67eb633" providerId="LiveId" clId="{E0E0F342-5FC4-42FE-B51F-9258CDD1DA6F}" dt="2023-05-28T22:18:24.747" v="720" actId="26606"/>
          <ac:spMkLst>
            <pc:docMk/>
            <pc:sldMk cId="2373326953" sldId="266"/>
            <ac:spMk id="19" creationId="{2B30C86D-5A07-48BC-9C9D-6F9A2DB1E9E1}"/>
          </ac:spMkLst>
        </pc:spChg>
        <pc:spChg chg="add del">
          <ac:chgData name="Victor Luiz Alvares Oliveira" userId="fd0e19a8e67eb633" providerId="LiveId" clId="{E0E0F342-5FC4-42FE-B51F-9258CDD1DA6F}" dt="2023-05-28T22:18:24.747" v="720" actId="26606"/>
          <ac:spMkLst>
            <pc:docMk/>
            <pc:sldMk cId="2373326953" sldId="266"/>
            <ac:spMk id="20" creationId="{DCE1AED4-C7FF-4468-BF54-4470A0A3E283}"/>
          </ac:spMkLst>
        </pc:spChg>
        <pc:spChg chg="add del">
          <ac:chgData name="Victor Luiz Alvares Oliveira" userId="fd0e19a8e67eb633" providerId="LiveId" clId="{E0E0F342-5FC4-42FE-B51F-9258CDD1DA6F}" dt="2023-05-28T22:18:24.747" v="720" actId="26606"/>
          <ac:spMkLst>
            <pc:docMk/>
            <pc:sldMk cId="2373326953" sldId="266"/>
            <ac:spMk id="21" creationId="{BDE94FAB-AA60-43B4-A2C3-3A940B9A951A}"/>
          </ac:spMkLst>
        </pc:spChg>
        <pc:spChg chg="add del">
          <ac:chgData name="Victor Luiz Alvares Oliveira" userId="fd0e19a8e67eb633" providerId="LiveId" clId="{E0E0F342-5FC4-42FE-B51F-9258CDD1DA6F}" dt="2023-05-28T22:18:26.054" v="722" actId="26606"/>
          <ac:spMkLst>
            <pc:docMk/>
            <pc:sldMk cId="2373326953" sldId="266"/>
            <ac:spMk id="23" creationId="{2EB492CD-616E-47F8-933B-5E2D952A0593}"/>
          </ac:spMkLst>
        </pc:spChg>
        <pc:spChg chg="add del">
          <ac:chgData name="Victor Luiz Alvares Oliveira" userId="fd0e19a8e67eb633" providerId="LiveId" clId="{E0E0F342-5FC4-42FE-B51F-9258CDD1DA6F}" dt="2023-05-28T22:18:26.054" v="722" actId="26606"/>
          <ac:spMkLst>
            <pc:docMk/>
            <pc:sldMk cId="2373326953" sldId="266"/>
            <ac:spMk id="24" creationId="{59383CF9-23B5-4335-9B21-1791C4CF1C75}"/>
          </ac:spMkLst>
        </pc:spChg>
        <pc:spChg chg="add del">
          <ac:chgData name="Victor Luiz Alvares Oliveira" userId="fd0e19a8e67eb633" providerId="LiveId" clId="{E0E0F342-5FC4-42FE-B51F-9258CDD1DA6F}" dt="2023-05-28T22:18:26.054" v="722" actId="26606"/>
          <ac:spMkLst>
            <pc:docMk/>
            <pc:sldMk cId="2373326953" sldId="266"/>
            <ac:spMk id="25" creationId="{0007FE00-9498-4706-B255-6437B0252C02}"/>
          </ac:spMkLst>
        </pc:spChg>
        <pc:spChg chg="add del">
          <ac:chgData name="Victor Luiz Alvares Oliveira" userId="fd0e19a8e67eb633" providerId="LiveId" clId="{E0E0F342-5FC4-42FE-B51F-9258CDD1DA6F}" dt="2023-05-28T22:18:37.573" v="724" actId="26606"/>
          <ac:spMkLst>
            <pc:docMk/>
            <pc:sldMk cId="2373326953" sldId="266"/>
            <ac:spMk id="27" creationId="{DB304A14-32D0-4873-B914-423ED7B8DAFD}"/>
          </ac:spMkLst>
        </pc:spChg>
        <pc:spChg chg="add del">
          <ac:chgData name="Victor Luiz Alvares Oliveira" userId="fd0e19a8e67eb633" providerId="LiveId" clId="{E0E0F342-5FC4-42FE-B51F-9258CDD1DA6F}" dt="2023-05-28T22:18:37.573" v="724" actId="26606"/>
          <ac:spMkLst>
            <pc:docMk/>
            <pc:sldMk cId="2373326953" sldId="266"/>
            <ac:spMk id="28" creationId="{15929E9D-A056-0FD5-91EE-9FF4B4137CD1}"/>
          </ac:spMkLst>
        </pc:spChg>
        <pc:spChg chg="add del">
          <ac:chgData name="Victor Luiz Alvares Oliveira" userId="fd0e19a8e67eb633" providerId="LiveId" clId="{E0E0F342-5FC4-42FE-B51F-9258CDD1DA6F}" dt="2023-05-28T22:18:37.573" v="724" actId="26606"/>
          <ac:spMkLst>
            <pc:docMk/>
            <pc:sldMk cId="2373326953" sldId="266"/>
            <ac:spMk id="29" creationId="{1D460C86-854F-4FB3-ABC2-E823D8FEB9DB}"/>
          </ac:spMkLst>
        </pc:spChg>
        <pc:spChg chg="add del">
          <ac:chgData name="Victor Luiz Alvares Oliveira" userId="fd0e19a8e67eb633" providerId="LiveId" clId="{E0E0F342-5FC4-42FE-B51F-9258CDD1DA6F}" dt="2023-05-28T22:18:37.573" v="724" actId="26606"/>
          <ac:spMkLst>
            <pc:docMk/>
            <pc:sldMk cId="2373326953" sldId="266"/>
            <ac:spMk id="30" creationId="{BB48116A-278A-4CC5-89D3-9DE8E8FF1245}"/>
          </ac:spMkLst>
        </pc:spChg>
        <pc:spChg chg="add del">
          <ac:chgData name="Victor Luiz Alvares Oliveira" userId="fd0e19a8e67eb633" providerId="LiveId" clId="{E0E0F342-5FC4-42FE-B51F-9258CDD1DA6F}" dt="2023-05-28T22:18:43.631" v="726" actId="26606"/>
          <ac:spMkLst>
            <pc:docMk/>
            <pc:sldMk cId="2373326953" sldId="266"/>
            <ac:spMk id="32" creationId="{8A7BA06D-B3FF-4E91-8639-B4569AE3AA23}"/>
          </ac:spMkLst>
        </pc:spChg>
        <pc:spChg chg="add del">
          <ac:chgData name="Victor Luiz Alvares Oliveira" userId="fd0e19a8e67eb633" providerId="LiveId" clId="{E0E0F342-5FC4-42FE-B51F-9258CDD1DA6F}" dt="2023-05-28T22:18:43.631" v="726" actId="26606"/>
          <ac:spMkLst>
            <pc:docMk/>
            <pc:sldMk cId="2373326953" sldId="266"/>
            <ac:spMk id="33" creationId="{2B30C86D-5A07-48BC-9C9D-6F9A2DB1E9E1}"/>
          </ac:spMkLst>
        </pc:spChg>
        <pc:spChg chg="add del">
          <ac:chgData name="Victor Luiz Alvares Oliveira" userId="fd0e19a8e67eb633" providerId="LiveId" clId="{E0E0F342-5FC4-42FE-B51F-9258CDD1DA6F}" dt="2023-05-28T22:18:43.631" v="726" actId="26606"/>
          <ac:spMkLst>
            <pc:docMk/>
            <pc:sldMk cId="2373326953" sldId="266"/>
            <ac:spMk id="34" creationId="{E2CFBC99-FB8F-41F7-A81D-A5288D688D79}"/>
          </ac:spMkLst>
        </pc:spChg>
        <pc:spChg chg="add del">
          <ac:chgData name="Victor Luiz Alvares Oliveira" userId="fd0e19a8e67eb633" providerId="LiveId" clId="{E0E0F342-5FC4-42FE-B51F-9258CDD1DA6F}" dt="2023-05-28T22:18:43.631" v="726" actId="26606"/>
          <ac:spMkLst>
            <pc:docMk/>
            <pc:sldMk cId="2373326953" sldId="266"/>
            <ac:spMk id="35" creationId="{1EF86BFA-9133-4F6B-98BE-1CBB87EB62F5}"/>
          </ac:spMkLst>
        </pc:spChg>
        <pc:picChg chg="add mod">
          <ac:chgData name="Victor Luiz Alvares Oliveira" userId="fd0e19a8e67eb633" providerId="LiveId" clId="{E0E0F342-5FC4-42FE-B51F-9258CDD1DA6F}" dt="2023-05-28T23:01:32.745" v="751" actId="1076"/>
          <ac:picMkLst>
            <pc:docMk/>
            <pc:sldMk cId="2373326953" sldId="266"/>
            <ac:picMk id="5" creationId="{6075E429-A73C-754F-68C0-8F374AD5766E}"/>
          </ac:picMkLst>
        </pc:picChg>
        <pc:picChg chg="add mod">
          <ac:chgData name="Victor Luiz Alvares Oliveira" userId="fd0e19a8e67eb633" providerId="LiveId" clId="{E0E0F342-5FC4-42FE-B51F-9258CDD1DA6F}" dt="2023-05-28T23:01:09.093" v="746" actId="1076"/>
          <ac:picMkLst>
            <pc:docMk/>
            <pc:sldMk cId="2373326953" sldId="266"/>
            <ac:picMk id="6" creationId="{E85A303E-1185-93B8-3998-4E8BA9FACCBA}"/>
          </ac:picMkLst>
        </pc:picChg>
        <pc:picChg chg="add mod">
          <ac:chgData name="Victor Luiz Alvares Oliveira" userId="fd0e19a8e67eb633" providerId="LiveId" clId="{E0E0F342-5FC4-42FE-B51F-9258CDD1DA6F}" dt="2023-05-28T23:01:06.324" v="745" actId="1076"/>
          <ac:picMkLst>
            <pc:docMk/>
            <pc:sldMk cId="2373326953" sldId="266"/>
            <ac:picMk id="7" creationId="{98FEF902-1C93-A1FD-15EE-306F13DC26BC}"/>
          </ac:picMkLst>
        </pc:picChg>
        <pc:picChg chg="add mod">
          <ac:chgData name="Victor Luiz Alvares Oliveira" userId="fd0e19a8e67eb633" providerId="LiveId" clId="{E0E0F342-5FC4-42FE-B51F-9258CDD1DA6F}" dt="2023-05-28T23:00:59.210" v="743" actId="1076"/>
          <ac:picMkLst>
            <pc:docMk/>
            <pc:sldMk cId="2373326953" sldId="266"/>
            <ac:picMk id="8" creationId="{6C28D4BC-158A-11DC-C60F-FB0C4F5C3B7A}"/>
          </ac:picMkLst>
        </pc:picChg>
        <pc:cxnChg chg="add mod">
          <ac:chgData name="Victor Luiz Alvares Oliveira" userId="fd0e19a8e67eb633" providerId="LiveId" clId="{E0E0F342-5FC4-42FE-B51F-9258CDD1DA6F}" dt="2023-05-28T23:02:54.591" v="771" actId="1035"/>
          <ac:cxnSpMkLst>
            <pc:docMk/>
            <pc:sldMk cId="2373326953" sldId="266"/>
            <ac:cxnSpMk id="17" creationId="{04DF149F-0DC5-BFD2-F0A6-7366B7CE9B96}"/>
          </ac:cxnSpMkLst>
        </pc:cxnChg>
        <pc:cxnChg chg="add mod">
          <ac:chgData name="Victor Luiz Alvares Oliveira" userId="fd0e19a8e67eb633" providerId="LiveId" clId="{E0E0F342-5FC4-42FE-B51F-9258CDD1DA6F}" dt="2023-05-28T23:02:48.778" v="767" actId="1076"/>
          <ac:cxnSpMkLst>
            <pc:docMk/>
            <pc:sldMk cId="2373326953" sldId="266"/>
            <ac:cxnSpMk id="31" creationId="{448B93F8-9CA1-146A-CB8C-F8F476CDAA30}"/>
          </ac:cxnSpMkLst>
        </pc:cxnChg>
      </pc:sldChg>
      <pc:sldChg chg="addSp delSp modSp new mod">
        <pc:chgData name="Victor Luiz Alvares Oliveira" userId="fd0e19a8e67eb633" providerId="LiveId" clId="{E0E0F342-5FC4-42FE-B51F-9258CDD1DA6F}" dt="2023-05-28T23:35:44.512" v="1068" actId="20577"/>
        <pc:sldMkLst>
          <pc:docMk/>
          <pc:sldMk cId="40177808" sldId="267"/>
        </pc:sldMkLst>
        <pc:spChg chg="del">
          <ac:chgData name="Victor Luiz Alvares Oliveira" userId="fd0e19a8e67eb633" providerId="LiveId" clId="{E0E0F342-5FC4-42FE-B51F-9258CDD1DA6F}" dt="2023-05-28T23:03:26.218" v="775" actId="478"/>
          <ac:spMkLst>
            <pc:docMk/>
            <pc:sldMk cId="40177808" sldId="267"/>
            <ac:spMk id="2" creationId="{1BA06A6B-FF88-7CC3-E4C4-3B24FC0BF336}"/>
          </ac:spMkLst>
        </pc:spChg>
        <pc:spChg chg="del">
          <ac:chgData name="Victor Luiz Alvares Oliveira" userId="fd0e19a8e67eb633" providerId="LiveId" clId="{E0E0F342-5FC4-42FE-B51F-9258CDD1DA6F}" dt="2023-05-28T23:03:28.247" v="776"/>
          <ac:spMkLst>
            <pc:docMk/>
            <pc:sldMk cId="40177808" sldId="267"/>
            <ac:spMk id="3" creationId="{507534C1-7BE4-A10F-EC2C-84677CFE2D6F}"/>
          </ac:spMkLst>
        </pc:spChg>
        <pc:spChg chg="add mod">
          <ac:chgData name="Victor Luiz Alvares Oliveira" userId="fd0e19a8e67eb633" providerId="LiveId" clId="{E0E0F342-5FC4-42FE-B51F-9258CDD1DA6F}" dt="2023-05-28T23:07:14.129" v="781"/>
          <ac:spMkLst>
            <pc:docMk/>
            <pc:sldMk cId="40177808" sldId="267"/>
            <ac:spMk id="5" creationId="{BB0B16E0-1F1A-E0C2-6F96-80F5ABF4EF4D}"/>
          </ac:spMkLst>
        </pc:spChg>
        <pc:spChg chg="add mod">
          <ac:chgData name="Victor Luiz Alvares Oliveira" userId="fd0e19a8e67eb633" providerId="LiveId" clId="{E0E0F342-5FC4-42FE-B51F-9258CDD1DA6F}" dt="2023-05-28T23:35:44.512" v="1068" actId="20577"/>
          <ac:spMkLst>
            <pc:docMk/>
            <pc:sldMk cId="40177808" sldId="267"/>
            <ac:spMk id="7" creationId="{29F29BCD-76E9-1122-5C93-6890D242D137}"/>
          </ac:spMkLst>
        </pc:spChg>
        <pc:graphicFrameChg chg="add mod modGraphic">
          <ac:chgData name="Victor Luiz Alvares Oliveira" userId="fd0e19a8e67eb633" providerId="LiveId" clId="{E0E0F342-5FC4-42FE-B51F-9258CDD1DA6F}" dt="2023-05-28T23:19:45.920" v="929"/>
          <ac:graphicFrameMkLst>
            <pc:docMk/>
            <pc:sldMk cId="40177808" sldId="267"/>
            <ac:graphicFrameMk id="6" creationId="{48F275EA-9E8F-3177-11D2-A7B0CE90F44A}"/>
          </ac:graphicFrameMkLst>
        </pc:graphicFrameChg>
        <pc:picChg chg="add mod">
          <ac:chgData name="Victor Luiz Alvares Oliveira" userId="fd0e19a8e67eb633" providerId="LiveId" clId="{E0E0F342-5FC4-42FE-B51F-9258CDD1DA6F}" dt="2023-05-28T23:03:42.235" v="779" actId="14100"/>
          <ac:picMkLst>
            <pc:docMk/>
            <pc:sldMk cId="40177808" sldId="267"/>
            <ac:picMk id="4" creationId="{99EA6201-EC13-1FD5-D488-17BFEBA23420}"/>
          </ac:picMkLst>
        </pc:picChg>
      </pc:sldChg>
      <pc:sldChg chg="addSp delSp modSp new mod setBg">
        <pc:chgData name="Victor Luiz Alvares Oliveira" userId="fd0e19a8e67eb633" providerId="LiveId" clId="{E0E0F342-5FC4-42FE-B51F-9258CDD1DA6F}" dt="2023-05-28T23:55:14.151" v="1395" actId="120"/>
        <pc:sldMkLst>
          <pc:docMk/>
          <pc:sldMk cId="3827289831" sldId="268"/>
        </pc:sldMkLst>
        <pc:spChg chg="add del">
          <ac:chgData name="Victor Luiz Alvares Oliveira" userId="fd0e19a8e67eb633" providerId="LiveId" clId="{E0E0F342-5FC4-42FE-B51F-9258CDD1DA6F}" dt="2023-05-28T23:42:12.136" v="1074" actId="26606"/>
          <ac:spMkLst>
            <pc:docMk/>
            <pc:sldMk cId="3827289831" sldId="268"/>
            <ac:spMk id="2" creationId="{DCF4E403-5115-E985-0378-1A4EA9C32BAE}"/>
          </ac:spMkLst>
        </pc:spChg>
        <pc:spChg chg="del">
          <ac:chgData name="Victor Luiz Alvares Oliveira" userId="fd0e19a8e67eb633" providerId="LiveId" clId="{E0E0F342-5FC4-42FE-B51F-9258CDD1DA6F}" dt="2023-05-28T23:42:02.761" v="1069" actId="931"/>
          <ac:spMkLst>
            <pc:docMk/>
            <pc:sldMk cId="3827289831" sldId="268"/>
            <ac:spMk id="3" creationId="{3C82BCAD-7CC8-FF8F-E7A3-91045821EC75}"/>
          </ac:spMkLst>
        </pc:spChg>
        <pc:spChg chg="add mod">
          <ac:chgData name="Victor Luiz Alvares Oliveira" userId="fd0e19a8e67eb633" providerId="LiveId" clId="{E0E0F342-5FC4-42FE-B51F-9258CDD1DA6F}" dt="2023-05-28T23:44:11.116" v="1097" actId="1076"/>
          <ac:spMkLst>
            <pc:docMk/>
            <pc:sldMk cId="3827289831" sldId="268"/>
            <ac:spMk id="6" creationId="{B7872ABF-E319-5D29-FD2B-BADA678814A0}"/>
          </ac:spMkLst>
        </pc:spChg>
        <pc:spChg chg="add mod">
          <ac:chgData name="Victor Luiz Alvares Oliveira" userId="fd0e19a8e67eb633" providerId="LiveId" clId="{E0E0F342-5FC4-42FE-B51F-9258CDD1DA6F}" dt="2023-05-28T23:44:06.599" v="1096" actId="20577"/>
          <ac:spMkLst>
            <pc:docMk/>
            <pc:sldMk cId="3827289831" sldId="268"/>
            <ac:spMk id="7" creationId="{CD19B8D4-654C-AF12-4A78-542BDCDA2434}"/>
          </ac:spMkLst>
        </pc:spChg>
        <pc:spChg chg="add mod">
          <ac:chgData name="Victor Luiz Alvares Oliveira" userId="fd0e19a8e67eb633" providerId="LiveId" clId="{E0E0F342-5FC4-42FE-B51F-9258CDD1DA6F}" dt="2023-05-28T23:46:55.034" v="1171" actId="1076"/>
          <ac:spMkLst>
            <pc:docMk/>
            <pc:sldMk cId="3827289831" sldId="268"/>
            <ac:spMk id="8" creationId="{EAFC50C9-3CEA-DCEE-A2E8-55B363E0299A}"/>
          </ac:spMkLst>
        </pc:spChg>
        <pc:spChg chg="add mod">
          <ac:chgData name="Victor Luiz Alvares Oliveira" userId="fd0e19a8e67eb633" providerId="LiveId" clId="{E0E0F342-5FC4-42FE-B51F-9258CDD1DA6F}" dt="2023-05-28T23:47:02.021" v="1173" actId="404"/>
          <ac:spMkLst>
            <pc:docMk/>
            <pc:sldMk cId="3827289831" sldId="268"/>
            <ac:spMk id="9" creationId="{B47C9EED-4C82-0EAE-E079-D4DC36933BAB}"/>
          </ac:spMkLst>
        </pc:spChg>
        <pc:spChg chg="add del">
          <ac:chgData name="Victor Luiz Alvares Oliveira" userId="fd0e19a8e67eb633" providerId="LiveId" clId="{E0E0F342-5FC4-42FE-B51F-9258CDD1DA6F}" dt="2023-05-28T23:42:12.131" v="1073" actId="26606"/>
          <ac:spMkLst>
            <pc:docMk/>
            <pc:sldMk cId="3827289831" sldId="268"/>
            <ac:spMk id="10" creationId="{AA5ED585-FEBB-4DAD-84C0-97BEE6C360C3}"/>
          </ac:spMkLst>
        </pc:spChg>
        <pc:spChg chg="add mod">
          <ac:chgData name="Victor Luiz Alvares Oliveira" userId="fd0e19a8e67eb633" providerId="LiveId" clId="{E0E0F342-5FC4-42FE-B51F-9258CDD1DA6F}" dt="2023-05-28T23:45:27.387" v="1127" actId="1076"/>
          <ac:spMkLst>
            <pc:docMk/>
            <pc:sldMk cId="3827289831" sldId="268"/>
            <ac:spMk id="11" creationId="{E327553A-A595-202E-8544-02A36F7A34D9}"/>
          </ac:spMkLst>
        </pc:spChg>
        <pc:spChg chg="add del">
          <ac:chgData name="Victor Luiz Alvares Oliveira" userId="fd0e19a8e67eb633" providerId="LiveId" clId="{E0E0F342-5FC4-42FE-B51F-9258CDD1DA6F}" dt="2023-05-28T23:42:12.131" v="1073" actId="26606"/>
          <ac:spMkLst>
            <pc:docMk/>
            <pc:sldMk cId="3827289831" sldId="268"/>
            <ac:spMk id="12" creationId="{EF6AC352-A720-4DB3-87CA-A33B0607CA2F}"/>
          </ac:spMkLst>
        </pc:spChg>
        <pc:spChg chg="add mod">
          <ac:chgData name="Victor Luiz Alvares Oliveira" userId="fd0e19a8e67eb633" providerId="LiveId" clId="{E0E0F342-5FC4-42FE-B51F-9258CDD1DA6F}" dt="2023-05-28T23:46:07.433" v="1141" actId="1076"/>
          <ac:spMkLst>
            <pc:docMk/>
            <pc:sldMk cId="3827289831" sldId="268"/>
            <ac:spMk id="13" creationId="{46FDF526-D816-2E40-13E0-A4E068E37E15}"/>
          </ac:spMkLst>
        </pc:spChg>
        <pc:spChg chg="add del">
          <ac:chgData name="Victor Luiz Alvares Oliveira" userId="fd0e19a8e67eb633" providerId="LiveId" clId="{E0E0F342-5FC4-42FE-B51F-9258CDD1DA6F}" dt="2023-05-28T23:42:12.131" v="1073" actId="26606"/>
          <ac:spMkLst>
            <pc:docMk/>
            <pc:sldMk cId="3827289831" sldId="268"/>
            <ac:spMk id="14" creationId="{8ECBFEF8-9038-4E5E-A5F1-E4DC2303553E}"/>
          </ac:spMkLst>
        </pc:spChg>
        <pc:spChg chg="add mod">
          <ac:chgData name="Victor Luiz Alvares Oliveira" userId="fd0e19a8e67eb633" providerId="LiveId" clId="{E0E0F342-5FC4-42FE-B51F-9258CDD1DA6F}" dt="2023-05-28T23:46:36.746" v="1168" actId="1076"/>
          <ac:spMkLst>
            <pc:docMk/>
            <pc:sldMk cId="3827289831" sldId="268"/>
            <ac:spMk id="15" creationId="{A71EDABA-C664-19E0-A6C2-B11D760CAF4A}"/>
          </ac:spMkLst>
        </pc:spChg>
        <pc:spChg chg="add del">
          <ac:chgData name="Victor Luiz Alvares Oliveira" userId="fd0e19a8e67eb633" providerId="LiveId" clId="{E0E0F342-5FC4-42FE-B51F-9258CDD1DA6F}" dt="2023-05-28T23:42:12.131" v="1073" actId="26606"/>
          <ac:spMkLst>
            <pc:docMk/>
            <pc:sldMk cId="3827289831" sldId="268"/>
            <ac:spMk id="16" creationId="{F37E8EB2-7BE0-4F3D-921C-F4E9C2C14929}"/>
          </ac:spMkLst>
        </pc:spChg>
        <pc:spChg chg="add del">
          <ac:chgData name="Victor Luiz Alvares Oliveira" userId="fd0e19a8e67eb633" providerId="LiveId" clId="{E0E0F342-5FC4-42FE-B51F-9258CDD1DA6F}" dt="2023-05-28T23:42:12.131" v="1073" actId="26606"/>
          <ac:spMkLst>
            <pc:docMk/>
            <pc:sldMk cId="3827289831" sldId="268"/>
            <ac:spMk id="18" creationId="{E77AE46B-A945-4A7E-9911-903176079DD0}"/>
          </ac:spMkLst>
        </pc:spChg>
        <pc:spChg chg="add">
          <ac:chgData name="Victor Luiz Alvares Oliveira" userId="fd0e19a8e67eb633" providerId="LiveId" clId="{E0E0F342-5FC4-42FE-B51F-9258CDD1DA6F}" dt="2023-05-28T23:42:12.136" v="1074" actId="26606"/>
          <ac:spMkLst>
            <pc:docMk/>
            <pc:sldMk cId="3827289831" sldId="268"/>
            <ac:spMk id="20" creationId="{AA5ED585-FEBB-4DAD-84C0-97BEE6C360C3}"/>
          </ac:spMkLst>
        </pc:spChg>
        <pc:spChg chg="add">
          <ac:chgData name="Victor Luiz Alvares Oliveira" userId="fd0e19a8e67eb633" providerId="LiveId" clId="{E0E0F342-5FC4-42FE-B51F-9258CDD1DA6F}" dt="2023-05-28T23:42:12.136" v="1074" actId="26606"/>
          <ac:spMkLst>
            <pc:docMk/>
            <pc:sldMk cId="3827289831" sldId="268"/>
            <ac:spMk id="21" creationId="{EF6AC352-A720-4DB3-87CA-A33B0607CA2F}"/>
          </ac:spMkLst>
        </pc:spChg>
        <pc:spChg chg="add">
          <ac:chgData name="Victor Luiz Alvares Oliveira" userId="fd0e19a8e67eb633" providerId="LiveId" clId="{E0E0F342-5FC4-42FE-B51F-9258CDD1DA6F}" dt="2023-05-28T23:42:12.136" v="1074" actId="26606"/>
          <ac:spMkLst>
            <pc:docMk/>
            <pc:sldMk cId="3827289831" sldId="268"/>
            <ac:spMk id="22" creationId="{8ECBFEF8-9038-4E5E-A5F1-E4DC2303553E}"/>
          </ac:spMkLst>
        </pc:spChg>
        <pc:spChg chg="add">
          <ac:chgData name="Victor Luiz Alvares Oliveira" userId="fd0e19a8e67eb633" providerId="LiveId" clId="{E0E0F342-5FC4-42FE-B51F-9258CDD1DA6F}" dt="2023-05-28T23:42:12.136" v="1074" actId="26606"/>
          <ac:spMkLst>
            <pc:docMk/>
            <pc:sldMk cId="3827289831" sldId="268"/>
            <ac:spMk id="23" creationId="{F37E8EB2-7BE0-4F3D-921C-F4E9C2C14929}"/>
          </ac:spMkLst>
        </pc:spChg>
        <pc:spChg chg="add">
          <ac:chgData name="Victor Luiz Alvares Oliveira" userId="fd0e19a8e67eb633" providerId="LiveId" clId="{E0E0F342-5FC4-42FE-B51F-9258CDD1DA6F}" dt="2023-05-28T23:42:12.136" v="1074" actId="26606"/>
          <ac:spMkLst>
            <pc:docMk/>
            <pc:sldMk cId="3827289831" sldId="268"/>
            <ac:spMk id="24" creationId="{E77AE46B-A945-4A7E-9911-903176079DD0}"/>
          </ac:spMkLst>
        </pc:spChg>
        <pc:graphicFrameChg chg="add mod modGraphic">
          <ac:chgData name="Victor Luiz Alvares Oliveira" userId="fd0e19a8e67eb633" providerId="LiveId" clId="{E0E0F342-5FC4-42FE-B51F-9258CDD1DA6F}" dt="2023-05-28T23:55:14.151" v="1395" actId="120"/>
          <ac:graphicFrameMkLst>
            <pc:docMk/>
            <pc:sldMk cId="3827289831" sldId="268"/>
            <ac:graphicFrameMk id="17" creationId="{0F0ED92D-8D2B-74EB-98EA-22DF1A54A537}"/>
          </ac:graphicFrameMkLst>
        </pc:graphicFrameChg>
        <pc:picChg chg="add mod">
          <ac:chgData name="Victor Luiz Alvares Oliveira" userId="fd0e19a8e67eb633" providerId="LiveId" clId="{E0E0F342-5FC4-42FE-B51F-9258CDD1DA6F}" dt="2023-05-28T23:46:19.794" v="1147" actId="1076"/>
          <ac:picMkLst>
            <pc:docMk/>
            <pc:sldMk cId="3827289831" sldId="268"/>
            <ac:picMk id="5" creationId="{18A1A4FC-D6A1-1FA4-0A09-164F799974FD}"/>
          </ac:picMkLst>
        </pc:picChg>
      </pc:sldChg>
      <pc:sldChg chg="modSp new mod">
        <pc:chgData name="Victor Luiz Alvares Oliveira" userId="fd0e19a8e67eb633" providerId="LiveId" clId="{E0E0F342-5FC4-42FE-B51F-9258CDD1DA6F}" dt="2023-05-29T00:03:54.396" v="2184" actId="20577"/>
        <pc:sldMkLst>
          <pc:docMk/>
          <pc:sldMk cId="2319367996" sldId="269"/>
        </pc:sldMkLst>
        <pc:spChg chg="mod">
          <ac:chgData name="Victor Luiz Alvares Oliveira" userId="fd0e19a8e67eb633" providerId="LiveId" clId="{E0E0F342-5FC4-42FE-B51F-9258CDD1DA6F}" dt="2023-05-29T00:02:25.356" v="1901" actId="20577"/>
          <ac:spMkLst>
            <pc:docMk/>
            <pc:sldMk cId="2319367996" sldId="269"/>
            <ac:spMk id="2" creationId="{3008CB1B-DF14-DD17-A00B-C76D53FC5771}"/>
          </ac:spMkLst>
        </pc:spChg>
        <pc:spChg chg="mod">
          <ac:chgData name="Victor Luiz Alvares Oliveira" userId="fd0e19a8e67eb633" providerId="LiveId" clId="{E0E0F342-5FC4-42FE-B51F-9258CDD1DA6F}" dt="2023-05-29T00:03:54.396" v="2184" actId="20577"/>
          <ac:spMkLst>
            <pc:docMk/>
            <pc:sldMk cId="2319367996" sldId="269"/>
            <ac:spMk id="3" creationId="{0684DCD4-DAA7-9A8A-DF69-4221D529D682}"/>
          </ac:spMkLst>
        </pc:spChg>
      </pc:sldChg>
      <pc:sldChg chg="modSp new mod">
        <pc:chgData name="Victor Luiz Alvares Oliveira" userId="fd0e19a8e67eb633" providerId="LiveId" clId="{E0E0F342-5FC4-42FE-B51F-9258CDD1DA6F}" dt="2023-05-29T00:08:12.043" v="2759" actId="5793"/>
        <pc:sldMkLst>
          <pc:docMk/>
          <pc:sldMk cId="3382308488" sldId="270"/>
        </pc:sldMkLst>
        <pc:spChg chg="mod">
          <ac:chgData name="Victor Luiz Alvares Oliveira" userId="fd0e19a8e67eb633" providerId="LiveId" clId="{E0E0F342-5FC4-42FE-B51F-9258CDD1DA6F}" dt="2023-05-29T00:04:41.627" v="2201" actId="20577"/>
          <ac:spMkLst>
            <pc:docMk/>
            <pc:sldMk cId="3382308488" sldId="270"/>
            <ac:spMk id="2" creationId="{7B823127-93D0-44AC-6113-828890857BB4}"/>
          </ac:spMkLst>
        </pc:spChg>
        <pc:spChg chg="mod">
          <ac:chgData name="Victor Luiz Alvares Oliveira" userId="fd0e19a8e67eb633" providerId="LiveId" clId="{E0E0F342-5FC4-42FE-B51F-9258CDD1DA6F}" dt="2023-05-29T00:08:12.043" v="2759" actId="5793"/>
          <ac:spMkLst>
            <pc:docMk/>
            <pc:sldMk cId="3382308488" sldId="270"/>
            <ac:spMk id="3" creationId="{A06500A9-41F9-5E92-986C-072C09EC99E4}"/>
          </ac:spMkLst>
        </pc:spChg>
      </pc:sldChg>
      <pc:sldChg chg="new del">
        <pc:chgData name="Victor Luiz Alvares Oliveira" userId="fd0e19a8e67eb633" providerId="LiveId" clId="{E0E0F342-5FC4-42FE-B51F-9258CDD1DA6F}" dt="2023-05-29T00:12:14.544" v="2761" actId="2696"/>
        <pc:sldMkLst>
          <pc:docMk/>
          <pc:sldMk cId="2538114308" sldId="271"/>
        </pc:sldMkLst>
      </pc:sldChg>
      <pc:sldMasterChg chg="del delSldLayout">
        <pc:chgData name="Victor Luiz Alvares Oliveira" userId="fd0e19a8e67eb633" providerId="LiveId" clId="{E0E0F342-5FC4-42FE-B51F-9258CDD1DA6F}" dt="2023-05-27T14:58:06.438" v="72" actId="26606"/>
        <pc:sldMasterMkLst>
          <pc:docMk/>
          <pc:sldMasterMk cId="554159725" sldId="2147483648"/>
        </pc:sldMasterMkLst>
        <pc:sldLayoutChg chg="del">
          <pc:chgData name="Victor Luiz Alvares Oliveira" userId="fd0e19a8e67eb633" providerId="LiveId" clId="{E0E0F342-5FC4-42FE-B51F-9258CDD1DA6F}" dt="2023-05-27T14:58:06.438" v="72" actId="26606"/>
          <pc:sldLayoutMkLst>
            <pc:docMk/>
            <pc:sldMasterMk cId="554159725" sldId="2147483648"/>
            <pc:sldLayoutMk cId="196989556" sldId="2147483649"/>
          </pc:sldLayoutMkLst>
        </pc:sldLayoutChg>
        <pc:sldLayoutChg chg="del">
          <pc:chgData name="Victor Luiz Alvares Oliveira" userId="fd0e19a8e67eb633" providerId="LiveId" clId="{E0E0F342-5FC4-42FE-B51F-9258CDD1DA6F}" dt="2023-05-27T14:58:06.438" v="72" actId="26606"/>
          <pc:sldLayoutMkLst>
            <pc:docMk/>
            <pc:sldMasterMk cId="554159725" sldId="2147483648"/>
            <pc:sldLayoutMk cId="1293097403" sldId="2147483650"/>
          </pc:sldLayoutMkLst>
        </pc:sldLayoutChg>
        <pc:sldLayoutChg chg="del">
          <pc:chgData name="Victor Luiz Alvares Oliveira" userId="fd0e19a8e67eb633" providerId="LiveId" clId="{E0E0F342-5FC4-42FE-B51F-9258CDD1DA6F}" dt="2023-05-27T14:58:06.438" v="72" actId="26606"/>
          <pc:sldLayoutMkLst>
            <pc:docMk/>
            <pc:sldMasterMk cId="554159725" sldId="2147483648"/>
            <pc:sldLayoutMk cId="2411647872" sldId="2147483651"/>
          </pc:sldLayoutMkLst>
        </pc:sldLayoutChg>
        <pc:sldLayoutChg chg="del">
          <pc:chgData name="Victor Luiz Alvares Oliveira" userId="fd0e19a8e67eb633" providerId="LiveId" clId="{E0E0F342-5FC4-42FE-B51F-9258CDD1DA6F}" dt="2023-05-27T14:58:06.438" v="72" actId="26606"/>
          <pc:sldLayoutMkLst>
            <pc:docMk/>
            <pc:sldMasterMk cId="554159725" sldId="2147483648"/>
            <pc:sldLayoutMk cId="4234587234" sldId="2147483652"/>
          </pc:sldLayoutMkLst>
        </pc:sldLayoutChg>
        <pc:sldLayoutChg chg="del">
          <pc:chgData name="Victor Luiz Alvares Oliveira" userId="fd0e19a8e67eb633" providerId="LiveId" clId="{E0E0F342-5FC4-42FE-B51F-9258CDD1DA6F}" dt="2023-05-27T14:58:06.438" v="72" actId="26606"/>
          <pc:sldLayoutMkLst>
            <pc:docMk/>
            <pc:sldMasterMk cId="554159725" sldId="2147483648"/>
            <pc:sldLayoutMk cId="2808577442" sldId="2147483653"/>
          </pc:sldLayoutMkLst>
        </pc:sldLayoutChg>
        <pc:sldLayoutChg chg="del">
          <pc:chgData name="Victor Luiz Alvares Oliveira" userId="fd0e19a8e67eb633" providerId="LiveId" clId="{E0E0F342-5FC4-42FE-B51F-9258CDD1DA6F}" dt="2023-05-27T14:58:06.438" v="72" actId="26606"/>
          <pc:sldLayoutMkLst>
            <pc:docMk/>
            <pc:sldMasterMk cId="554159725" sldId="2147483648"/>
            <pc:sldLayoutMk cId="1633424373" sldId="2147483654"/>
          </pc:sldLayoutMkLst>
        </pc:sldLayoutChg>
        <pc:sldLayoutChg chg="del">
          <pc:chgData name="Victor Luiz Alvares Oliveira" userId="fd0e19a8e67eb633" providerId="LiveId" clId="{E0E0F342-5FC4-42FE-B51F-9258CDD1DA6F}" dt="2023-05-27T14:58:06.438" v="72" actId="26606"/>
          <pc:sldLayoutMkLst>
            <pc:docMk/>
            <pc:sldMasterMk cId="554159725" sldId="2147483648"/>
            <pc:sldLayoutMk cId="1109022952" sldId="2147483655"/>
          </pc:sldLayoutMkLst>
        </pc:sldLayoutChg>
        <pc:sldLayoutChg chg="del">
          <pc:chgData name="Victor Luiz Alvares Oliveira" userId="fd0e19a8e67eb633" providerId="LiveId" clId="{E0E0F342-5FC4-42FE-B51F-9258CDD1DA6F}" dt="2023-05-27T14:58:06.438" v="72" actId="26606"/>
          <pc:sldLayoutMkLst>
            <pc:docMk/>
            <pc:sldMasterMk cId="554159725" sldId="2147483648"/>
            <pc:sldLayoutMk cId="667248163" sldId="2147483656"/>
          </pc:sldLayoutMkLst>
        </pc:sldLayoutChg>
        <pc:sldLayoutChg chg="del">
          <pc:chgData name="Victor Luiz Alvares Oliveira" userId="fd0e19a8e67eb633" providerId="LiveId" clId="{E0E0F342-5FC4-42FE-B51F-9258CDD1DA6F}" dt="2023-05-27T14:58:06.438" v="72" actId="26606"/>
          <pc:sldLayoutMkLst>
            <pc:docMk/>
            <pc:sldMasterMk cId="554159725" sldId="2147483648"/>
            <pc:sldLayoutMk cId="2732830117" sldId="2147483657"/>
          </pc:sldLayoutMkLst>
        </pc:sldLayoutChg>
        <pc:sldLayoutChg chg="del">
          <pc:chgData name="Victor Luiz Alvares Oliveira" userId="fd0e19a8e67eb633" providerId="LiveId" clId="{E0E0F342-5FC4-42FE-B51F-9258CDD1DA6F}" dt="2023-05-27T14:58:06.438" v="72" actId="26606"/>
          <pc:sldLayoutMkLst>
            <pc:docMk/>
            <pc:sldMasterMk cId="554159725" sldId="2147483648"/>
            <pc:sldLayoutMk cId="761708744" sldId="2147483658"/>
          </pc:sldLayoutMkLst>
        </pc:sldLayoutChg>
        <pc:sldLayoutChg chg="del">
          <pc:chgData name="Victor Luiz Alvares Oliveira" userId="fd0e19a8e67eb633" providerId="LiveId" clId="{E0E0F342-5FC4-42FE-B51F-9258CDD1DA6F}" dt="2023-05-27T14:58:06.438" v="72" actId="26606"/>
          <pc:sldLayoutMkLst>
            <pc:docMk/>
            <pc:sldMasterMk cId="554159725" sldId="2147483648"/>
            <pc:sldLayoutMk cId="1428417629" sldId="2147483659"/>
          </pc:sldLayoutMkLst>
        </pc:sldLayoutChg>
      </pc:sldMasterChg>
      <pc:sldMasterChg chg="add addSldLayout">
        <pc:chgData name="Victor Luiz Alvares Oliveira" userId="fd0e19a8e67eb633" providerId="LiveId" clId="{E0E0F342-5FC4-42FE-B51F-9258CDD1DA6F}" dt="2023-05-27T14:58:06.438" v="72" actId="26606"/>
        <pc:sldMasterMkLst>
          <pc:docMk/>
          <pc:sldMasterMk cId="915363911" sldId="2147483725"/>
        </pc:sldMasterMkLst>
        <pc:sldLayoutChg chg="add">
          <pc:chgData name="Victor Luiz Alvares Oliveira" userId="fd0e19a8e67eb633" providerId="LiveId" clId="{E0E0F342-5FC4-42FE-B51F-9258CDD1DA6F}" dt="2023-05-27T14:58:06.438" v="72" actId="26606"/>
          <pc:sldLayoutMkLst>
            <pc:docMk/>
            <pc:sldMasterMk cId="915363911" sldId="2147483725"/>
            <pc:sldLayoutMk cId="1849015135" sldId="2147483714"/>
          </pc:sldLayoutMkLst>
        </pc:sldLayoutChg>
        <pc:sldLayoutChg chg="add">
          <pc:chgData name="Victor Luiz Alvares Oliveira" userId="fd0e19a8e67eb633" providerId="LiveId" clId="{E0E0F342-5FC4-42FE-B51F-9258CDD1DA6F}" dt="2023-05-27T14:58:06.438" v="72" actId="26606"/>
          <pc:sldLayoutMkLst>
            <pc:docMk/>
            <pc:sldMasterMk cId="915363911" sldId="2147483725"/>
            <pc:sldLayoutMk cId="21486388" sldId="2147483715"/>
          </pc:sldLayoutMkLst>
        </pc:sldLayoutChg>
        <pc:sldLayoutChg chg="add">
          <pc:chgData name="Victor Luiz Alvares Oliveira" userId="fd0e19a8e67eb633" providerId="LiveId" clId="{E0E0F342-5FC4-42FE-B51F-9258CDD1DA6F}" dt="2023-05-27T14:58:06.438" v="72" actId="26606"/>
          <pc:sldLayoutMkLst>
            <pc:docMk/>
            <pc:sldMasterMk cId="915363911" sldId="2147483725"/>
            <pc:sldLayoutMk cId="1622182975" sldId="2147483716"/>
          </pc:sldLayoutMkLst>
        </pc:sldLayoutChg>
        <pc:sldLayoutChg chg="add">
          <pc:chgData name="Victor Luiz Alvares Oliveira" userId="fd0e19a8e67eb633" providerId="LiveId" clId="{E0E0F342-5FC4-42FE-B51F-9258CDD1DA6F}" dt="2023-05-27T14:58:06.438" v="72" actId="26606"/>
          <pc:sldLayoutMkLst>
            <pc:docMk/>
            <pc:sldMasterMk cId="915363911" sldId="2147483725"/>
            <pc:sldLayoutMk cId="3062361063" sldId="2147483717"/>
          </pc:sldLayoutMkLst>
        </pc:sldLayoutChg>
        <pc:sldLayoutChg chg="add">
          <pc:chgData name="Victor Luiz Alvares Oliveira" userId="fd0e19a8e67eb633" providerId="LiveId" clId="{E0E0F342-5FC4-42FE-B51F-9258CDD1DA6F}" dt="2023-05-27T14:58:06.438" v="72" actId="26606"/>
          <pc:sldLayoutMkLst>
            <pc:docMk/>
            <pc:sldMasterMk cId="915363911" sldId="2147483725"/>
            <pc:sldLayoutMk cId="3202150112" sldId="2147483718"/>
          </pc:sldLayoutMkLst>
        </pc:sldLayoutChg>
        <pc:sldLayoutChg chg="add">
          <pc:chgData name="Victor Luiz Alvares Oliveira" userId="fd0e19a8e67eb633" providerId="LiveId" clId="{E0E0F342-5FC4-42FE-B51F-9258CDD1DA6F}" dt="2023-05-27T14:58:06.438" v="72" actId="26606"/>
          <pc:sldLayoutMkLst>
            <pc:docMk/>
            <pc:sldMasterMk cId="915363911" sldId="2147483725"/>
            <pc:sldLayoutMk cId="2440044296" sldId="2147483719"/>
          </pc:sldLayoutMkLst>
        </pc:sldLayoutChg>
        <pc:sldLayoutChg chg="add">
          <pc:chgData name="Victor Luiz Alvares Oliveira" userId="fd0e19a8e67eb633" providerId="LiveId" clId="{E0E0F342-5FC4-42FE-B51F-9258CDD1DA6F}" dt="2023-05-27T14:58:06.438" v="72" actId="26606"/>
          <pc:sldLayoutMkLst>
            <pc:docMk/>
            <pc:sldMasterMk cId="915363911" sldId="2147483725"/>
            <pc:sldLayoutMk cId="2409896507" sldId="2147483720"/>
          </pc:sldLayoutMkLst>
        </pc:sldLayoutChg>
        <pc:sldLayoutChg chg="add">
          <pc:chgData name="Victor Luiz Alvares Oliveira" userId="fd0e19a8e67eb633" providerId="LiveId" clId="{E0E0F342-5FC4-42FE-B51F-9258CDD1DA6F}" dt="2023-05-27T14:58:06.438" v="72" actId="26606"/>
          <pc:sldLayoutMkLst>
            <pc:docMk/>
            <pc:sldMasterMk cId="915363911" sldId="2147483725"/>
            <pc:sldLayoutMk cId="4050042415" sldId="2147483721"/>
          </pc:sldLayoutMkLst>
        </pc:sldLayoutChg>
        <pc:sldLayoutChg chg="add">
          <pc:chgData name="Victor Luiz Alvares Oliveira" userId="fd0e19a8e67eb633" providerId="LiveId" clId="{E0E0F342-5FC4-42FE-B51F-9258CDD1DA6F}" dt="2023-05-27T14:58:06.438" v="72" actId="26606"/>
          <pc:sldLayoutMkLst>
            <pc:docMk/>
            <pc:sldMasterMk cId="915363911" sldId="2147483725"/>
            <pc:sldLayoutMk cId="193664128" sldId="2147483722"/>
          </pc:sldLayoutMkLst>
        </pc:sldLayoutChg>
        <pc:sldLayoutChg chg="add">
          <pc:chgData name="Victor Luiz Alvares Oliveira" userId="fd0e19a8e67eb633" providerId="LiveId" clId="{E0E0F342-5FC4-42FE-B51F-9258CDD1DA6F}" dt="2023-05-27T14:58:06.438" v="72" actId="26606"/>
          <pc:sldLayoutMkLst>
            <pc:docMk/>
            <pc:sldMasterMk cId="915363911" sldId="2147483725"/>
            <pc:sldLayoutMk cId="3983846888" sldId="2147483723"/>
          </pc:sldLayoutMkLst>
        </pc:sldLayoutChg>
        <pc:sldLayoutChg chg="add">
          <pc:chgData name="Victor Luiz Alvares Oliveira" userId="fd0e19a8e67eb633" providerId="LiveId" clId="{E0E0F342-5FC4-42FE-B51F-9258CDD1DA6F}" dt="2023-05-27T14:58:06.438" v="72" actId="26606"/>
          <pc:sldLayoutMkLst>
            <pc:docMk/>
            <pc:sldMasterMk cId="915363911" sldId="2147483725"/>
            <pc:sldLayoutMk cId="4068136765" sldId="2147483724"/>
          </pc:sldLayoutMkLst>
        </pc:sldLayoutChg>
      </pc:sldMasterChg>
    </pc:docChg>
  </pc:docChgLst>
  <pc:docChgLst>
    <pc:chgData name="Victor Luiz Alvares Oliveira" userId="fd0e19a8e67eb633" providerId="LiveId" clId="{CDF54A78-DC5A-4E2E-90A1-55115732DE4F}"/>
    <pc:docChg chg="modSld">
      <pc:chgData name="Victor Luiz Alvares Oliveira" userId="fd0e19a8e67eb633" providerId="LiveId" clId="{CDF54A78-DC5A-4E2E-90A1-55115732DE4F}" dt="2023-07-14T14:57:51.421" v="28" actId="20577"/>
      <pc:docMkLst>
        <pc:docMk/>
      </pc:docMkLst>
      <pc:sldChg chg="modSp mod">
        <pc:chgData name="Victor Luiz Alvares Oliveira" userId="fd0e19a8e67eb633" providerId="LiveId" clId="{CDF54A78-DC5A-4E2E-90A1-55115732DE4F}" dt="2023-07-14T14:57:51.421" v="28" actId="20577"/>
        <pc:sldMkLst>
          <pc:docMk/>
          <pc:sldMk cId="2903752091" sldId="256"/>
        </pc:sldMkLst>
        <pc:spChg chg="mod">
          <ac:chgData name="Victor Luiz Alvares Oliveira" userId="fd0e19a8e67eb633" providerId="LiveId" clId="{CDF54A78-DC5A-4E2E-90A1-55115732DE4F}" dt="2023-07-14T14:57:36.224" v="20" actId="1076"/>
          <ac:spMkLst>
            <pc:docMk/>
            <pc:sldMk cId="2903752091" sldId="256"/>
            <ac:spMk id="2" creationId="{061FEF84-68A5-CE99-E53B-66BD14EB9A0A}"/>
          </ac:spMkLst>
        </pc:spChg>
        <pc:spChg chg="mod">
          <ac:chgData name="Victor Luiz Alvares Oliveira" userId="fd0e19a8e67eb633" providerId="LiveId" clId="{CDF54A78-DC5A-4E2E-90A1-55115732DE4F}" dt="2023-07-14T14:57:51.421" v="28" actId="20577"/>
          <ac:spMkLst>
            <pc:docMk/>
            <pc:sldMk cId="2903752091" sldId="256"/>
            <ac:spMk id="3" creationId="{4C94F6C8-B598-2EF8-6BD1-85666C4BB564}"/>
          </ac:spMkLst>
        </pc:spChg>
      </pc:sldChg>
    </pc:docChg>
  </pc:docChgLst>
  <pc:docChgLst>
    <pc:chgData name="Victor Luiz Alvares Oliveira" userId="fd0e19a8e67eb633" providerId="LiveId" clId="{BD505641-DB89-4AAC-97E0-5B653AC0EF9B}"/>
    <pc:docChg chg="undo custSel addSld delSld modSld sldOrd">
      <pc:chgData name="Victor Luiz Alvares Oliveira" userId="fd0e19a8e67eb633" providerId="LiveId" clId="{BD505641-DB89-4AAC-97E0-5B653AC0EF9B}" dt="2023-07-11T01:24:06.781" v="167" actId="207"/>
      <pc:docMkLst>
        <pc:docMk/>
      </pc:docMkLst>
      <pc:sldChg chg="addSp delSp modSp mod">
        <pc:chgData name="Victor Luiz Alvares Oliveira" userId="fd0e19a8e67eb633" providerId="LiveId" clId="{BD505641-DB89-4AAC-97E0-5B653AC0EF9B}" dt="2023-07-11T01:16:17.795" v="69" actId="14100"/>
        <pc:sldMkLst>
          <pc:docMk/>
          <pc:sldMk cId="3173983254" sldId="257"/>
        </pc:sldMkLst>
        <pc:spChg chg="mod">
          <ac:chgData name="Victor Luiz Alvares Oliveira" userId="fd0e19a8e67eb633" providerId="LiveId" clId="{BD505641-DB89-4AAC-97E0-5B653AC0EF9B}" dt="2023-07-11T01:15:29.241" v="60" actId="20577"/>
          <ac:spMkLst>
            <pc:docMk/>
            <pc:sldMk cId="3173983254" sldId="257"/>
            <ac:spMk id="2" creationId="{7DCC5CBB-7DCD-1189-E1E8-1DA402AE568F}"/>
          </ac:spMkLst>
        </pc:spChg>
        <pc:spChg chg="del mod">
          <ac:chgData name="Victor Luiz Alvares Oliveira" userId="fd0e19a8e67eb633" providerId="LiveId" clId="{BD505641-DB89-4AAC-97E0-5B653AC0EF9B}" dt="2023-07-11T01:16:01.545" v="64"/>
          <ac:spMkLst>
            <pc:docMk/>
            <pc:sldMk cId="3173983254" sldId="257"/>
            <ac:spMk id="3" creationId="{CDBE8AE2-801F-9108-5EEA-6236CBA6C4C5}"/>
          </ac:spMkLst>
        </pc:spChg>
        <pc:picChg chg="add mod">
          <ac:chgData name="Victor Luiz Alvares Oliveira" userId="fd0e19a8e67eb633" providerId="LiveId" clId="{BD505641-DB89-4AAC-97E0-5B653AC0EF9B}" dt="2023-07-11T01:16:17.795" v="69" actId="14100"/>
          <ac:picMkLst>
            <pc:docMk/>
            <pc:sldMk cId="3173983254" sldId="257"/>
            <ac:picMk id="4" creationId="{F7B3BECB-5D09-D507-93E9-2F4C289DCBCA}"/>
          </ac:picMkLst>
        </pc:picChg>
      </pc:sldChg>
      <pc:sldChg chg="addSp delSp modSp del mod">
        <pc:chgData name="Victor Luiz Alvares Oliveira" userId="fd0e19a8e67eb633" providerId="LiveId" clId="{BD505641-DB89-4AAC-97E0-5B653AC0EF9B}" dt="2023-07-11T01:16:25.631" v="71" actId="47"/>
        <pc:sldMkLst>
          <pc:docMk/>
          <pc:sldMk cId="4075888141" sldId="258"/>
        </pc:sldMkLst>
        <pc:spChg chg="add mod">
          <ac:chgData name="Victor Luiz Alvares Oliveira" userId="fd0e19a8e67eb633" providerId="LiveId" clId="{BD505641-DB89-4AAC-97E0-5B653AC0EF9B}" dt="2023-07-11T01:15:56.261" v="62" actId="21"/>
          <ac:spMkLst>
            <pc:docMk/>
            <pc:sldMk cId="4075888141" sldId="258"/>
            <ac:spMk id="4" creationId="{C5C5B043-A5C3-DF00-23B7-C327BA271D38}"/>
          </ac:spMkLst>
        </pc:spChg>
        <pc:picChg chg="del mod">
          <ac:chgData name="Victor Luiz Alvares Oliveira" userId="fd0e19a8e67eb633" providerId="LiveId" clId="{BD505641-DB89-4AAC-97E0-5B653AC0EF9B}" dt="2023-07-11T01:15:56.261" v="62" actId="21"/>
          <ac:picMkLst>
            <pc:docMk/>
            <pc:sldMk cId="4075888141" sldId="258"/>
            <ac:picMk id="9" creationId="{B15B84E4-2989-19D8-BE6A-A64EC98375E7}"/>
          </ac:picMkLst>
        </pc:picChg>
      </pc:sldChg>
      <pc:sldChg chg="del">
        <pc:chgData name="Victor Luiz Alvares Oliveira" userId="fd0e19a8e67eb633" providerId="LiveId" clId="{BD505641-DB89-4AAC-97E0-5B653AC0EF9B}" dt="2023-07-11T01:16:23.681" v="70" actId="47"/>
        <pc:sldMkLst>
          <pc:docMk/>
          <pc:sldMk cId="2455619248" sldId="259"/>
        </pc:sldMkLst>
      </pc:sldChg>
      <pc:sldChg chg="addSp delSp modSp mod">
        <pc:chgData name="Victor Luiz Alvares Oliveira" userId="fd0e19a8e67eb633" providerId="LiveId" clId="{BD505641-DB89-4AAC-97E0-5B653AC0EF9B}" dt="2023-07-11T01:21:01.111" v="150" actId="1076"/>
        <pc:sldMkLst>
          <pc:docMk/>
          <pc:sldMk cId="3307080766" sldId="260"/>
        </pc:sldMkLst>
        <pc:spChg chg="mod">
          <ac:chgData name="Victor Luiz Alvares Oliveira" userId="fd0e19a8e67eb633" providerId="LiveId" clId="{BD505641-DB89-4AAC-97E0-5B653AC0EF9B}" dt="2023-07-11T01:21:01.111" v="150" actId="1076"/>
          <ac:spMkLst>
            <pc:docMk/>
            <pc:sldMk cId="3307080766" sldId="260"/>
            <ac:spMk id="2" creationId="{2EF97B16-10A1-59C8-2A95-878984F508E3}"/>
          </ac:spMkLst>
        </pc:spChg>
        <pc:spChg chg="add del mod">
          <ac:chgData name="Victor Luiz Alvares Oliveira" userId="fd0e19a8e67eb633" providerId="LiveId" clId="{BD505641-DB89-4AAC-97E0-5B653AC0EF9B}" dt="2023-07-11T01:20:12.851" v="147"/>
          <ac:spMkLst>
            <pc:docMk/>
            <pc:sldMk cId="3307080766" sldId="260"/>
            <ac:spMk id="4" creationId="{D5B2D100-88C1-A879-13E3-EB4B5FA4CC5C}"/>
          </ac:spMkLst>
        </pc:spChg>
        <pc:spChg chg="add mod">
          <ac:chgData name="Victor Luiz Alvares Oliveira" userId="fd0e19a8e67eb633" providerId="LiveId" clId="{BD505641-DB89-4AAC-97E0-5B653AC0EF9B}" dt="2023-07-11T01:20:55.841" v="149" actId="1076"/>
          <ac:spMkLst>
            <pc:docMk/>
            <pc:sldMk cId="3307080766" sldId="260"/>
            <ac:spMk id="14" creationId="{CB117B37-0D1C-71CE-86B4-A27EF643C2C9}"/>
          </ac:spMkLst>
        </pc:spChg>
        <pc:spChg chg="add mod">
          <ac:chgData name="Victor Luiz Alvares Oliveira" userId="fd0e19a8e67eb633" providerId="LiveId" clId="{BD505641-DB89-4AAC-97E0-5B653AC0EF9B}" dt="2023-07-11T01:20:55.841" v="149" actId="1076"/>
          <ac:spMkLst>
            <pc:docMk/>
            <pc:sldMk cId="3307080766" sldId="260"/>
            <ac:spMk id="15" creationId="{9D0AE7E8-DDE2-3E18-B844-6C3CF96B42CB}"/>
          </ac:spMkLst>
        </pc:spChg>
        <pc:spChg chg="add mod">
          <ac:chgData name="Victor Luiz Alvares Oliveira" userId="fd0e19a8e67eb633" providerId="LiveId" clId="{BD505641-DB89-4AAC-97E0-5B653AC0EF9B}" dt="2023-07-11T01:20:55.841" v="149" actId="1076"/>
          <ac:spMkLst>
            <pc:docMk/>
            <pc:sldMk cId="3307080766" sldId="260"/>
            <ac:spMk id="16" creationId="{8CC699E6-ABC7-6482-0BE3-8CD0FFFEA8E5}"/>
          </ac:spMkLst>
        </pc:spChg>
        <pc:picChg chg="del">
          <ac:chgData name="Victor Luiz Alvares Oliveira" userId="fd0e19a8e67eb633" providerId="LiveId" clId="{BD505641-DB89-4AAC-97E0-5B653AC0EF9B}" dt="2023-07-11T01:19:00.641" v="94" actId="478"/>
          <ac:picMkLst>
            <pc:docMk/>
            <pc:sldMk cId="3307080766" sldId="260"/>
            <ac:picMk id="5" creationId="{918C1BFE-80C2-901D-2675-41CA31AE3B5D}"/>
          </ac:picMkLst>
        </pc:picChg>
        <pc:picChg chg="add del mod">
          <ac:chgData name="Victor Luiz Alvares Oliveira" userId="fd0e19a8e67eb633" providerId="LiveId" clId="{BD505641-DB89-4AAC-97E0-5B653AC0EF9B}" dt="2023-07-11T01:20:12.851" v="147"/>
          <ac:picMkLst>
            <pc:docMk/>
            <pc:sldMk cId="3307080766" sldId="260"/>
            <ac:picMk id="6" creationId="{9B7FE28D-B01B-DCB6-BDCF-ECAB1A2D62AF}"/>
          </ac:picMkLst>
        </pc:picChg>
        <pc:picChg chg="del">
          <ac:chgData name="Victor Luiz Alvares Oliveira" userId="fd0e19a8e67eb633" providerId="LiveId" clId="{BD505641-DB89-4AAC-97E0-5B653AC0EF9B}" dt="2023-07-11T01:18:59.461" v="93" actId="478"/>
          <ac:picMkLst>
            <pc:docMk/>
            <pc:sldMk cId="3307080766" sldId="260"/>
            <ac:picMk id="7" creationId="{7FB6178B-0A8B-0EA7-95E2-B2B716012328}"/>
          </ac:picMkLst>
        </pc:picChg>
        <pc:picChg chg="add mod">
          <ac:chgData name="Victor Luiz Alvares Oliveira" userId="fd0e19a8e67eb633" providerId="LiveId" clId="{BD505641-DB89-4AAC-97E0-5B653AC0EF9B}" dt="2023-07-11T01:20:55.841" v="149" actId="1076"/>
          <ac:picMkLst>
            <pc:docMk/>
            <pc:sldMk cId="3307080766" sldId="260"/>
            <ac:picMk id="8" creationId="{0F831D50-CB6F-69DD-22A5-A3F966C1D1A9}"/>
          </ac:picMkLst>
        </pc:picChg>
        <pc:picChg chg="del">
          <ac:chgData name="Victor Luiz Alvares Oliveira" userId="fd0e19a8e67eb633" providerId="LiveId" clId="{BD505641-DB89-4AAC-97E0-5B653AC0EF9B}" dt="2023-07-11T01:19:02.341" v="95" actId="478"/>
          <ac:picMkLst>
            <pc:docMk/>
            <pc:sldMk cId="3307080766" sldId="260"/>
            <ac:picMk id="9" creationId="{8C0C7F6D-4CB2-D126-DF7B-A4CF934AEB59}"/>
          </ac:picMkLst>
        </pc:picChg>
        <pc:picChg chg="add mod">
          <ac:chgData name="Victor Luiz Alvares Oliveira" userId="fd0e19a8e67eb633" providerId="LiveId" clId="{BD505641-DB89-4AAC-97E0-5B653AC0EF9B}" dt="2023-07-11T01:20:55.841" v="149" actId="1076"/>
          <ac:picMkLst>
            <pc:docMk/>
            <pc:sldMk cId="3307080766" sldId="260"/>
            <ac:picMk id="10" creationId="{31E26238-4CA6-AB4D-03EB-5AE30D022CF0}"/>
          </ac:picMkLst>
        </pc:picChg>
        <pc:picChg chg="del">
          <ac:chgData name="Victor Luiz Alvares Oliveira" userId="fd0e19a8e67eb633" providerId="LiveId" clId="{BD505641-DB89-4AAC-97E0-5B653AC0EF9B}" dt="2023-07-11T01:19:02.951" v="96" actId="478"/>
          <ac:picMkLst>
            <pc:docMk/>
            <pc:sldMk cId="3307080766" sldId="260"/>
            <ac:picMk id="11" creationId="{A2774E26-32FD-3F1E-8E4B-6C22D877AAC9}"/>
          </ac:picMkLst>
        </pc:picChg>
        <pc:picChg chg="add mod">
          <ac:chgData name="Victor Luiz Alvares Oliveira" userId="fd0e19a8e67eb633" providerId="LiveId" clId="{BD505641-DB89-4AAC-97E0-5B653AC0EF9B}" dt="2023-07-11T01:20:55.841" v="149" actId="1076"/>
          <ac:picMkLst>
            <pc:docMk/>
            <pc:sldMk cId="3307080766" sldId="260"/>
            <ac:picMk id="12" creationId="{5FAD0D34-C1C0-9B0F-29BA-F6B32C407F84}"/>
          </ac:picMkLst>
        </pc:picChg>
        <pc:picChg chg="add mod">
          <ac:chgData name="Victor Luiz Alvares Oliveira" userId="fd0e19a8e67eb633" providerId="LiveId" clId="{BD505641-DB89-4AAC-97E0-5B653AC0EF9B}" dt="2023-07-11T01:20:55.841" v="149" actId="1076"/>
          <ac:picMkLst>
            <pc:docMk/>
            <pc:sldMk cId="3307080766" sldId="260"/>
            <ac:picMk id="13" creationId="{FD80194F-9E16-CEB0-3483-A0A5DF8B3B0A}"/>
          </ac:picMkLst>
        </pc:picChg>
        <pc:cxnChg chg="add mod">
          <ac:chgData name="Victor Luiz Alvares Oliveira" userId="fd0e19a8e67eb633" providerId="LiveId" clId="{BD505641-DB89-4AAC-97E0-5B653AC0EF9B}" dt="2023-07-11T01:20:55.841" v="149" actId="1076"/>
          <ac:cxnSpMkLst>
            <pc:docMk/>
            <pc:sldMk cId="3307080766" sldId="260"/>
            <ac:cxnSpMk id="17" creationId="{6E592A92-D925-334D-B4F5-30E0BA2E0530}"/>
          </ac:cxnSpMkLst>
        </pc:cxnChg>
        <pc:cxnChg chg="add mod">
          <ac:chgData name="Victor Luiz Alvares Oliveira" userId="fd0e19a8e67eb633" providerId="LiveId" clId="{BD505641-DB89-4AAC-97E0-5B653AC0EF9B}" dt="2023-07-11T01:20:55.841" v="149" actId="1076"/>
          <ac:cxnSpMkLst>
            <pc:docMk/>
            <pc:sldMk cId="3307080766" sldId="260"/>
            <ac:cxnSpMk id="18" creationId="{92358E9F-E2C1-4147-F498-94E3D017E35F}"/>
          </ac:cxnSpMkLst>
        </pc:cxnChg>
      </pc:sldChg>
      <pc:sldChg chg="del">
        <pc:chgData name="Victor Luiz Alvares Oliveira" userId="fd0e19a8e67eb633" providerId="LiveId" clId="{BD505641-DB89-4AAC-97E0-5B653AC0EF9B}" dt="2023-07-11T01:21:54.905" v="155" actId="47"/>
        <pc:sldMkLst>
          <pc:docMk/>
          <pc:sldMk cId="376342027" sldId="261"/>
        </pc:sldMkLst>
      </pc:sldChg>
      <pc:sldChg chg="del">
        <pc:chgData name="Victor Luiz Alvares Oliveira" userId="fd0e19a8e67eb633" providerId="LiveId" clId="{BD505641-DB89-4AAC-97E0-5B653AC0EF9B}" dt="2023-07-11T01:21:58.271" v="156" actId="47"/>
        <pc:sldMkLst>
          <pc:docMk/>
          <pc:sldMk cId="3564743490" sldId="262"/>
        </pc:sldMkLst>
      </pc:sldChg>
      <pc:sldChg chg="del">
        <pc:chgData name="Victor Luiz Alvares Oliveira" userId="fd0e19a8e67eb633" providerId="LiveId" clId="{BD505641-DB89-4AAC-97E0-5B653AC0EF9B}" dt="2023-07-11T01:22:10.501" v="157" actId="47"/>
        <pc:sldMkLst>
          <pc:docMk/>
          <pc:sldMk cId="1492979169" sldId="264"/>
        </pc:sldMkLst>
      </pc:sldChg>
      <pc:sldChg chg="addSp modSp mod ord">
        <pc:chgData name="Victor Luiz Alvares Oliveira" userId="fd0e19a8e67eb633" providerId="LiveId" clId="{BD505641-DB89-4AAC-97E0-5B653AC0EF9B}" dt="2023-07-11T01:21:48.211" v="154" actId="1076"/>
        <pc:sldMkLst>
          <pc:docMk/>
          <pc:sldMk cId="956179437" sldId="265"/>
        </pc:sldMkLst>
        <pc:spChg chg="add mod">
          <ac:chgData name="Victor Luiz Alvares Oliveira" userId="fd0e19a8e67eb633" providerId="LiveId" clId="{BD505641-DB89-4AAC-97E0-5B653AC0EF9B}" dt="2023-07-11T01:21:48.211" v="154" actId="1076"/>
          <ac:spMkLst>
            <pc:docMk/>
            <pc:sldMk cId="956179437" sldId="265"/>
            <ac:spMk id="3" creationId="{81AFD396-0E70-B631-63BA-35ACD9991FC2}"/>
          </ac:spMkLst>
        </pc:spChg>
      </pc:sldChg>
      <pc:sldChg chg="del">
        <pc:chgData name="Victor Luiz Alvares Oliveira" userId="fd0e19a8e67eb633" providerId="LiveId" clId="{BD505641-DB89-4AAC-97E0-5B653AC0EF9B}" dt="2023-07-11T01:22:11.448" v="158" actId="47"/>
        <pc:sldMkLst>
          <pc:docMk/>
          <pc:sldMk cId="2373326953" sldId="266"/>
        </pc:sldMkLst>
      </pc:sldChg>
      <pc:sldChg chg="del">
        <pc:chgData name="Victor Luiz Alvares Oliveira" userId="fd0e19a8e67eb633" providerId="LiveId" clId="{BD505641-DB89-4AAC-97E0-5B653AC0EF9B}" dt="2023-07-11T01:22:12.271" v="159" actId="47"/>
        <pc:sldMkLst>
          <pc:docMk/>
          <pc:sldMk cId="40177808" sldId="267"/>
        </pc:sldMkLst>
      </pc:sldChg>
      <pc:sldChg chg="del">
        <pc:chgData name="Victor Luiz Alvares Oliveira" userId="fd0e19a8e67eb633" providerId="LiveId" clId="{BD505641-DB89-4AAC-97E0-5B653AC0EF9B}" dt="2023-07-11T01:22:28.847" v="161" actId="47"/>
        <pc:sldMkLst>
          <pc:docMk/>
          <pc:sldMk cId="2319367996" sldId="269"/>
        </pc:sldMkLst>
      </pc:sldChg>
      <pc:sldChg chg="del">
        <pc:chgData name="Victor Luiz Alvares Oliveira" userId="fd0e19a8e67eb633" providerId="LiveId" clId="{BD505641-DB89-4AAC-97E0-5B653AC0EF9B}" dt="2023-07-11T01:23:04.901" v="163" actId="47"/>
        <pc:sldMkLst>
          <pc:docMk/>
          <pc:sldMk cId="3382308488" sldId="270"/>
        </pc:sldMkLst>
      </pc:sldChg>
      <pc:sldChg chg="add">
        <pc:chgData name="Victor Luiz Alvares Oliveira" userId="fd0e19a8e67eb633" providerId="LiveId" clId="{BD505641-DB89-4AAC-97E0-5B653AC0EF9B}" dt="2023-07-11T01:14:19.994" v="0"/>
        <pc:sldMkLst>
          <pc:docMk/>
          <pc:sldMk cId="2162891014" sldId="271"/>
        </pc:sldMkLst>
      </pc:sldChg>
      <pc:sldChg chg="modSp add mod">
        <pc:chgData name="Victor Luiz Alvares Oliveira" userId="fd0e19a8e67eb633" providerId="LiveId" clId="{BD505641-DB89-4AAC-97E0-5B653AC0EF9B}" dt="2023-07-11T01:17:46.641" v="84" actId="20577"/>
        <pc:sldMkLst>
          <pc:docMk/>
          <pc:sldMk cId="2365196394" sldId="272"/>
        </pc:sldMkLst>
        <pc:spChg chg="mod">
          <ac:chgData name="Victor Luiz Alvares Oliveira" userId="fd0e19a8e67eb633" providerId="LiveId" clId="{BD505641-DB89-4AAC-97E0-5B653AC0EF9B}" dt="2023-07-11T01:17:46.641" v="84" actId="20577"/>
          <ac:spMkLst>
            <pc:docMk/>
            <pc:sldMk cId="2365196394" sldId="272"/>
            <ac:spMk id="2" creationId="{0214C0AF-0C99-49B8-B848-73442FA812F7}"/>
          </ac:spMkLst>
        </pc:spChg>
        <pc:spChg chg="mod">
          <ac:chgData name="Victor Luiz Alvares Oliveira" userId="fd0e19a8e67eb633" providerId="LiveId" clId="{BD505641-DB89-4AAC-97E0-5B653AC0EF9B}" dt="2023-07-11T01:17:24.818" v="73" actId="27636"/>
          <ac:spMkLst>
            <pc:docMk/>
            <pc:sldMk cId="2365196394" sldId="272"/>
            <ac:spMk id="4" creationId="{24F1A56A-9365-4450-94DC-F98248141D77}"/>
          </ac:spMkLst>
        </pc:spChg>
      </pc:sldChg>
      <pc:sldChg chg="add">
        <pc:chgData name="Victor Luiz Alvares Oliveira" userId="fd0e19a8e67eb633" providerId="LiveId" clId="{BD505641-DB89-4AAC-97E0-5B653AC0EF9B}" dt="2023-07-11T01:22:24.762" v="160"/>
        <pc:sldMkLst>
          <pc:docMk/>
          <pc:sldMk cId="748744158" sldId="273"/>
        </pc:sldMkLst>
      </pc:sldChg>
      <pc:sldChg chg="add">
        <pc:chgData name="Victor Luiz Alvares Oliveira" userId="fd0e19a8e67eb633" providerId="LiveId" clId="{BD505641-DB89-4AAC-97E0-5B653AC0EF9B}" dt="2023-07-11T01:22:56.371" v="162"/>
        <pc:sldMkLst>
          <pc:docMk/>
          <pc:sldMk cId="3103962969" sldId="275"/>
        </pc:sldMkLst>
      </pc:sldChg>
      <pc:sldChg chg="add">
        <pc:chgData name="Victor Luiz Alvares Oliveira" userId="fd0e19a8e67eb633" providerId="LiveId" clId="{BD505641-DB89-4AAC-97E0-5B653AC0EF9B}" dt="2023-07-11T01:22:56.371" v="162"/>
        <pc:sldMkLst>
          <pc:docMk/>
          <pc:sldMk cId="3158953311" sldId="276"/>
        </pc:sldMkLst>
      </pc:sldChg>
      <pc:sldChg chg="add">
        <pc:chgData name="Victor Luiz Alvares Oliveira" userId="fd0e19a8e67eb633" providerId="LiveId" clId="{BD505641-DB89-4AAC-97E0-5B653AC0EF9B}" dt="2023-07-11T01:22:56.371" v="162"/>
        <pc:sldMkLst>
          <pc:docMk/>
          <pc:sldMk cId="882403596" sldId="277"/>
        </pc:sldMkLst>
      </pc:sldChg>
      <pc:sldChg chg="modSp add mod">
        <pc:chgData name="Victor Luiz Alvares Oliveira" userId="fd0e19a8e67eb633" providerId="LiveId" clId="{BD505641-DB89-4AAC-97E0-5B653AC0EF9B}" dt="2023-07-11T01:23:22.635" v="164" actId="2085"/>
        <pc:sldMkLst>
          <pc:docMk/>
          <pc:sldMk cId="3543161690" sldId="278"/>
        </pc:sldMkLst>
        <pc:spChg chg="mod">
          <ac:chgData name="Victor Luiz Alvares Oliveira" userId="fd0e19a8e67eb633" providerId="LiveId" clId="{BD505641-DB89-4AAC-97E0-5B653AC0EF9B}" dt="2023-07-11T01:23:22.635" v="164" actId="2085"/>
          <ac:spMkLst>
            <pc:docMk/>
            <pc:sldMk cId="3543161690" sldId="278"/>
            <ac:spMk id="3" creationId="{D0D81F72-468D-0E97-8AEB-61B436AF99FB}"/>
          </ac:spMkLst>
        </pc:spChg>
      </pc:sldChg>
      <pc:sldChg chg="add del">
        <pc:chgData name="Victor Luiz Alvares Oliveira" userId="fd0e19a8e67eb633" providerId="LiveId" clId="{BD505641-DB89-4AAC-97E0-5B653AC0EF9B}" dt="2023-07-11T01:18:04.169" v="87" actId="47"/>
        <pc:sldMkLst>
          <pc:docMk/>
          <pc:sldMk cId="145893091" sldId="280"/>
        </pc:sldMkLst>
      </pc:sldChg>
      <pc:sldChg chg="add">
        <pc:chgData name="Victor Luiz Alvares Oliveira" userId="fd0e19a8e67eb633" providerId="LiveId" clId="{BD505641-DB89-4AAC-97E0-5B653AC0EF9B}" dt="2023-07-11T01:18:00.783" v="86"/>
        <pc:sldMkLst>
          <pc:docMk/>
          <pc:sldMk cId="641700731" sldId="281"/>
        </pc:sldMkLst>
      </pc:sldChg>
      <pc:sldChg chg="modSp add mod">
        <pc:chgData name="Victor Luiz Alvares Oliveira" userId="fd0e19a8e67eb633" providerId="LiveId" clId="{BD505641-DB89-4AAC-97E0-5B653AC0EF9B}" dt="2023-07-11T01:24:06.781" v="167" actId="207"/>
        <pc:sldMkLst>
          <pc:docMk/>
          <pc:sldMk cId="340592598" sldId="282"/>
        </pc:sldMkLst>
        <pc:spChg chg="mod">
          <ac:chgData name="Victor Luiz Alvares Oliveira" userId="fd0e19a8e67eb633" providerId="LiveId" clId="{BD505641-DB89-4AAC-97E0-5B653AC0EF9B}" dt="2023-07-11T01:24:06.781" v="167" actId="207"/>
          <ac:spMkLst>
            <pc:docMk/>
            <pc:sldMk cId="340592598" sldId="282"/>
            <ac:spMk id="15" creationId="{F395D630-55BC-4974-AEB4-5C5BCB922365}"/>
          </ac:spMkLst>
        </pc:spChg>
        <pc:spChg chg="mod">
          <ac:chgData name="Victor Luiz Alvares Oliveira" userId="fd0e19a8e67eb633" providerId="LiveId" clId="{BD505641-DB89-4AAC-97E0-5B653AC0EF9B}" dt="2023-07-11T01:24:02.191" v="166" actId="207"/>
          <ac:spMkLst>
            <pc:docMk/>
            <pc:sldMk cId="340592598" sldId="282"/>
            <ac:spMk id="20" creationId="{F18B1146-BE8B-8C60-45BF-E14284A9C4A7}"/>
          </ac:spMkLst>
        </pc:spChg>
        <pc:spChg chg="mod">
          <ac:chgData name="Victor Luiz Alvares Oliveira" userId="fd0e19a8e67eb633" providerId="LiveId" clId="{BD505641-DB89-4AAC-97E0-5B653AC0EF9B}" dt="2023-07-11T01:23:51.571" v="165" actId="207"/>
          <ac:spMkLst>
            <pc:docMk/>
            <pc:sldMk cId="340592598" sldId="282"/>
            <ac:spMk id="66" creationId="{34888449-0EF0-4A86-8913-1438ECD7B4EC}"/>
          </ac:spMkLst>
        </pc:spChg>
      </pc:sldChg>
      <pc:sldChg chg="add">
        <pc:chgData name="Victor Luiz Alvares Oliveira" userId="fd0e19a8e67eb633" providerId="LiveId" clId="{BD505641-DB89-4AAC-97E0-5B653AC0EF9B}" dt="2023-07-11T01:22:56.371" v="162"/>
        <pc:sldMkLst>
          <pc:docMk/>
          <pc:sldMk cId="2394598200" sldId="283"/>
        </pc:sldMkLst>
      </pc:sldChg>
      <pc:sldChg chg="new del">
        <pc:chgData name="Victor Luiz Alvares Oliveira" userId="fd0e19a8e67eb633" providerId="LiveId" clId="{BD505641-DB89-4AAC-97E0-5B653AC0EF9B}" dt="2023-07-11T01:18:52.711" v="92" actId="47"/>
        <pc:sldMkLst>
          <pc:docMk/>
          <pc:sldMk cId="3538302191" sldId="283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349135-0B2F-4E88-B620-C505C4D11BEF}" type="datetimeFigureOut">
              <a:rPr lang="pt-BR" smtClean="0"/>
              <a:t>14/07/2023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786501-7747-4E97-9B1B-DD154475D53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121457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Você pode usar esse tipo de slide para texto, imagens, formas e tabelas para ajudar a adicionar informações de maneira diferente. Duplique esse slide para adicionar mais imagens de locais importantes na sua visita.</a:t>
            </a:r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5F972E0-5198-46C6-8EFE-44A646AD96EF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98366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75F972E0-5198-46C6-8EFE-44A646AD96EF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151414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Por exemplo, Astoria, no Oregon, é uma cidade na costa do Oregon conhecida por conta do filme “Os Goonies”. Hoje vamos viajar pelo espaço e pelo tempo. Vamos da nossa escola diretamente para Astoria</a:t>
            </a:r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5F972E0-5198-46C6-8EFE-44A646AD96EF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347712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Você pode usar esse tipo de slide para texto, imagens, formas e tabelas para ajudar a adicionar informações de maneira diferente. Duplique esse slide para adicionar mais imagens de locais importantes na sua visita.</a:t>
            </a:r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5F972E0-5198-46C6-8EFE-44A646AD96EF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511213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5F972E0-5198-46C6-8EFE-44A646AD96EF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370961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E1A06-8754-4870-9E44-E39BADAD98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27F020-BBC3-49BB-91C2-5B2CBD64B3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7C0C22-EBDA-4130-87AE-CB28BC19B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7/14/2023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A419A8-07CA-4A4C-AEC2-C40D4D50A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FA7B86-E610-42EA-B4DC-C2F44778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‹nº›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8A7BA06D-B3FF-4E91-8639-B4569AE3AA23}"/>
              </a:ext>
            </a:extLst>
          </p:cNvPr>
          <p:cNvSpPr/>
          <p:nvPr/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Arc 7">
            <a:extLst>
              <a:ext uri="{FF2B5EF4-FFF2-40B4-BE49-F238E27FC236}">
                <a16:creationId xmlns:a16="http://schemas.microsoft.com/office/drawing/2014/main" id="{2B30C86D-5A07-48BC-9C9D-6F9A2DB1E9E1}"/>
              </a:ext>
            </a:extLst>
          </p:cNvPr>
          <p:cNvSpPr/>
          <p:nvPr/>
        </p:nvSpPr>
        <p:spPr>
          <a:xfrm rot="10800000" flipV="1">
            <a:off x="555710" y="106482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90151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F6E5D1-6D19-4E7F-9B4E-42326B7716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D2A06C-F91A-4ADC-9CD2-61F0A4D7EE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43AA9A-2280-4F63-8B3D-20742AE690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7/14/2023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0D986B-E58E-43B6-8A80-FFA9D8F74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140D36-2E71-4F27-967F-7A3E4C6EE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‹nº›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C1609904-5327-4D2C-A445-B270A00F3B5F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30FC7BEC-08C5-4D95-9C84-B48BC8AD1C94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846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81FEA3D-0C7F-45CD-B6A0-942F707B36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8B8A12-BCE6-4D03-A637-1DEC8924BE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49755-9FF4-428A-AEB7-1A6477466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7/14/2023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141836-11E2-49FD-877D-53B74514A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D24C42-4B05-4EEF-BE14-29041EC9C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‹nº›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5BADDEB1-F604-408B-B02A-A2814606E6AF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8DF7987-332F-4D6C-81C3-990F39C76C96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81367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údo com Legend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 bwMode="blackWhite">
          <a:xfrm>
            <a:off x="6712900" y="407684"/>
            <a:ext cx="4910096" cy="2257167"/>
          </a:xfrm>
          <a:noFill/>
          <a:ln>
            <a:noFill/>
          </a:ln>
        </p:spPr>
        <p:txBody>
          <a:bodyPr rtlCol="0" anchor="ctr" anchorCtr="0">
            <a:normAutofit/>
          </a:bodyPr>
          <a:lstStyle>
            <a:lvl1pPr algn="l">
              <a:defRPr sz="4000">
                <a:solidFill>
                  <a:srgbClr val="262626"/>
                </a:solidFill>
              </a:defRPr>
            </a:lvl1pPr>
          </a:lstStyle>
          <a:p>
            <a:pPr rtl="0"/>
            <a:r>
              <a:rPr lang="pt-BR" noProof="0"/>
              <a:t>Clique para editar o título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 hasCustomPrompt="1"/>
          </p:nvPr>
        </p:nvSpPr>
        <p:spPr bwMode="white">
          <a:xfrm>
            <a:off x="6780414" y="3019130"/>
            <a:ext cx="4584265" cy="3159033"/>
          </a:xfrm>
        </p:spPr>
        <p:txBody>
          <a:bodyPr rtlCol="0" anchor="t" anchorCtr="1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t-BR" noProof="0"/>
              <a:t>Editar estilos de texto Mestre</a:t>
            </a:r>
          </a:p>
        </p:txBody>
      </p:sp>
      <p:sp>
        <p:nvSpPr>
          <p:cNvPr id="9" name="Espaço Reservado para Data 8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2EE8605-2A46-498C-9E7A-101A8FD7EEA3}" type="datetime1">
              <a:rPr lang="pt-BR" noProof="0" smtClean="0"/>
              <a:t>14/07/2023</a:t>
            </a:fld>
            <a:endParaRPr lang="pt-BR" noProof="0"/>
          </a:p>
        </p:txBody>
      </p:sp>
      <p:sp>
        <p:nvSpPr>
          <p:cNvPr id="10" name="Espaço Reservado para Rodapé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 rtlCol="0"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pPr rtl="0"/>
            <a:r>
              <a:rPr lang="pt-BR" noProof="0"/>
              <a:t>Adicionar um rodapé</a:t>
            </a:r>
          </a:p>
        </p:txBody>
      </p:sp>
      <p:sp>
        <p:nvSpPr>
          <p:cNvPr id="11" name="Espaço Reservado para o Número do Slide 10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F0A33C-B6D6-454E-A4EA-5198AC78DEE3}" type="slidenum">
              <a:rPr lang="pt-BR" noProof="0" smtClean="0"/>
              <a:t>‹nº›</a:t>
            </a:fld>
            <a:endParaRPr lang="pt-BR" noProof="0"/>
          </a:p>
        </p:txBody>
      </p:sp>
      <p:sp>
        <p:nvSpPr>
          <p:cNvPr id="12" name="Espaço Reservado para Conteúdo 2">
            <a:extLst>
              <a:ext uri="{FF2B5EF4-FFF2-40B4-BE49-F238E27FC236}">
                <a16:creationId xmlns:a16="http://schemas.microsoft.com/office/drawing/2014/main" id="{1FEC71D9-8368-4022-BA35-B43400F9250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27320" y="407684"/>
            <a:ext cx="5625849" cy="5770479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pt-BR" noProof="0"/>
              <a:t>Editar estilos de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9999237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do mapa">
    <p:bg bwMode="lt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ço Reservado para Imagem 7">
            <a:extLst>
              <a:ext uri="{FF2B5EF4-FFF2-40B4-BE49-F238E27FC236}">
                <a16:creationId xmlns:a16="http://schemas.microsoft.com/office/drawing/2014/main" id="{5B1E50CE-2A10-414D-A44D-9CE008E33B1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 bwMode="white">
          <a:xfrm>
            <a:off x="0" y="0"/>
            <a:ext cx="12192000" cy="6858000"/>
          </a:xfrm>
          <a:solidFill>
            <a:schemeClr val="tx1"/>
          </a:solidFill>
        </p:spPr>
        <p:txBody>
          <a:bodyPr rtlCol="0" anchor="ctr" anchorCtr="0"/>
          <a:lstStyle>
            <a:lvl1pPr marL="0" indent="0" algn="ctr">
              <a:buNone/>
              <a:defRPr/>
            </a:lvl1pPr>
          </a:lstStyle>
          <a:p>
            <a:pPr rtl="0"/>
            <a:r>
              <a:rPr lang="pt-BR" noProof="0"/>
              <a:t>Clique no ícone para adicionar uma imagem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32BFBB01-2158-40AB-B652-ED00805909B1}"/>
              </a:ext>
            </a:extLst>
          </p:cNvPr>
          <p:cNvSpPr/>
          <p:nvPr userDrawn="1"/>
        </p:nvSpPr>
        <p:spPr>
          <a:xfrm rot="5400000">
            <a:off x="5657999" y="340659"/>
            <a:ext cx="864000" cy="1220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/>
          </a:p>
        </p:txBody>
      </p:sp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1">
                    <a:alpha val="70000"/>
                  </a:schemeClr>
                </a:solidFill>
              </a:defRPr>
            </a:lvl1pPr>
          </a:lstStyle>
          <a:p>
            <a:pPr rtl="0"/>
            <a:fld id="{C8922E25-2078-4EC2-A7BB-E436B4B6E20E}" type="datetime1">
              <a:rPr lang="pt-BR" noProof="0" smtClean="0"/>
              <a:t>14/07/2023</a:t>
            </a:fld>
            <a:endParaRPr lang="pt-BR" noProof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1251855" y="6236208"/>
            <a:ext cx="5901189" cy="320040"/>
          </a:xfrm>
        </p:spPr>
        <p:txBody>
          <a:bodyPr rtlCol="0"/>
          <a:lstStyle>
            <a:lvl1pPr>
              <a:defRPr>
                <a:solidFill>
                  <a:schemeClr val="bg1">
                    <a:alpha val="70000"/>
                  </a:schemeClr>
                </a:solidFill>
              </a:defRPr>
            </a:lvl1pPr>
          </a:lstStyle>
          <a:p>
            <a:pPr rtl="0"/>
            <a:r>
              <a:rPr lang="pt-BR" noProof="0"/>
              <a:t>Adicionar um rodapé</a:t>
            </a:r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F0A33C-B6D6-454E-A4EA-5198AC78DEE3}" type="slidenum">
              <a:rPr lang="pt-BR" noProof="0" smtClean="0"/>
              <a:t>‹nº›</a:t>
            </a:fld>
            <a:endParaRPr lang="pt-BR" noProof="0"/>
          </a:p>
        </p:txBody>
      </p:sp>
      <p:sp>
        <p:nvSpPr>
          <p:cNvPr id="5" name="Título 4">
            <a:extLst>
              <a:ext uri="{FF2B5EF4-FFF2-40B4-BE49-F238E27FC236}">
                <a16:creationId xmlns:a16="http://schemas.microsoft.com/office/drawing/2014/main" id="{29A01CDD-F399-4646-90ED-E57A0E6099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7748789" y="246231"/>
            <a:ext cx="3787891" cy="957729"/>
          </a:xfrm>
          <a:noFill/>
          <a:ln>
            <a:noFill/>
          </a:ln>
        </p:spPr>
        <p:txBody>
          <a:bodyPr rtlCol="0" anchor="b" anchorCtr="0">
            <a:normAutofit/>
          </a:bodyPr>
          <a:lstStyle>
            <a:lvl1pPr algn="r">
              <a:defRPr sz="4000" b="0" cap="none" baseline="0">
                <a:solidFill>
                  <a:schemeClr val="accent2"/>
                </a:solidFill>
              </a:defRPr>
            </a:lvl1pPr>
          </a:lstStyle>
          <a:p>
            <a:pPr rtl="0"/>
            <a:r>
              <a:rPr lang="pt-BR" noProof="0"/>
              <a:t>CLIQUE PARA EDITAR O ESTILO DO TÍTULO PRINCIPAL</a:t>
            </a:r>
          </a:p>
        </p:txBody>
      </p:sp>
      <p:sp>
        <p:nvSpPr>
          <p:cNvPr id="10" name="Espaço Reservado para Texto 9">
            <a:extLst>
              <a:ext uri="{FF2B5EF4-FFF2-40B4-BE49-F238E27FC236}">
                <a16:creationId xmlns:a16="http://schemas.microsoft.com/office/drawing/2014/main" id="{C452D643-DA50-4240-9810-A9BBB972882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92439" y="1343510"/>
            <a:ext cx="3383905" cy="4472513"/>
          </a:xfrm>
        </p:spPr>
        <p:txBody>
          <a:bodyPr rtlCol="0">
            <a:normAutofit/>
          </a:bodyPr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228600" indent="0" algn="r">
              <a:buNone/>
              <a:defRPr sz="2000">
                <a:solidFill>
                  <a:schemeClr val="bg1"/>
                </a:solidFill>
              </a:defRPr>
            </a:lvl2pPr>
            <a:lvl3pPr marL="457200" indent="0" algn="r">
              <a:buNone/>
              <a:defRPr sz="2000">
                <a:solidFill>
                  <a:schemeClr val="bg1"/>
                </a:solidFill>
              </a:defRPr>
            </a:lvl3pPr>
            <a:lvl4pPr marL="685800" indent="0" algn="r">
              <a:buNone/>
              <a:defRPr sz="2000">
                <a:solidFill>
                  <a:schemeClr val="bg1"/>
                </a:solidFill>
              </a:defRPr>
            </a:lvl4pPr>
            <a:lvl5pPr marL="914400" indent="0" algn="r"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t-BR" noProof="0"/>
              <a:t>Editar estilos de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27077837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m e Legenda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ço Reservado para Imagem 11">
            <a:extLst>
              <a:ext uri="{FF2B5EF4-FFF2-40B4-BE49-F238E27FC236}">
                <a16:creationId xmlns:a16="http://schemas.microsoft.com/office/drawing/2014/main" id="{BDE53EE8-1567-4A1C-B5FB-9243D17B161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096000" y="0"/>
            <a:ext cx="6096000" cy="6858000"/>
          </a:xfrm>
          <a:solidFill>
            <a:schemeClr val="tx1">
              <a:lumMod val="50000"/>
              <a:lumOff val="50000"/>
            </a:schemeClr>
          </a:solidFill>
        </p:spPr>
        <p:txBody>
          <a:bodyPr rtlCol="0"/>
          <a:lstStyle/>
          <a:p>
            <a:pPr rtl="0"/>
            <a:r>
              <a:rPr lang="pt-BR" noProof="0"/>
              <a:t>Clique no ícone para adicionar uma imagem</a:t>
            </a:r>
          </a:p>
        </p:txBody>
      </p:sp>
      <p:sp>
        <p:nvSpPr>
          <p:cNvPr id="6" name="Espaço Reservado para Imagem 5">
            <a:extLst>
              <a:ext uri="{FF2B5EF4-FFF2-40B4-BE49-F238E27FC236}">
                <a16:creationId xmlns:a16="http://schemas.microsoft.com/office/drawing/2014/main" id="{145CB378-10E3-4D4E-82B7-47858EDEE57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62827" y="543339"/>
            <a:ext cx="5040000" cy="5765661"/>
          </a:xfrm>
          <a:ln w="38100">
            <a:solidFill>
              <a:schemeClr val="bg1"/>
            </a:solidFill>
          </a:ln>
        </p:spPr>
        <p:txBody>
          <a:bodyPr rtlCol="0"/>
          <a:lstStyle/>
          <a:p>
            <a:pPr rtl="0"/>
            <a:r>
              <a:rPr lang="pt-BR" noProof="0"/>
              <a:t>Clique no ícone para adicionar uma imagem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8537045" y="6358084"/>
            <a:ext cx="2753746" cy="323968"/>
          </a:xfrm>
        </p:spPr>
        <p:txBody>
          <a:bodyPr rtlCol="0"/>
          <a:lstStyle/>
          <a:p>
            <a:pPr rtl="0"/>
            <a:fld id="{B6319B49-2579-4E60-8849-19F873379316}" type="datetime1">
              <a:rPr lang="pt-BR" noProof="0" smtClean="0"/>
              <a:t>14/07/2023</a:t>
            </a:fld>
            <a:endParaRPr lang="pt-BR" noProof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704361" y="6382908"/>
            <a:ext cx="5901189" cy="320040"/>
          </a:xfrm>
        </p:spPr>
        <p:txBody>
          <a:bodyPr rtlCol="0"/>
          <a:lstStyle/>
          <a:p>
            <a:pPr rtl="0"/>
            <a:r>
              <a:rPr lang="pt-BR" noProof="0"/>
              <a:t>Adicionar um rodapé</a:t>
            </a:r>
          </a:p>
        </p:txBody>
      </p:sp>
      <p:sp>
        <p:nvSpPr>
          <p:cNvPr id="5" name="Espaço Reservado para o Número do Slide 4"/>
          <p:cNvSpPr>
            <a:spLocks noGrp="1"/>
          </p:cNvSpPr>
          <p:nvPr>
            <p:ph type="sldNum" sz="quarter" idx="12"/>
          </p:nvPr>
        </p:nvSpPr>
        <p:spPr>
          <a:xfrm>
            <a:off x="11474538" y="6337188"/>
            <a:ext cx="365760" cy="365760"/>
          </a:xfrm>
        </p:spPr>
        <p:txBody>
          <a:bodyPr rtlCol="0"/>
          <a:lstStyle/>
          <a:p>
            <a:pPr rtl="0"/>
            <a:fld id="{42F0A33C-B6D6-454E-A4EA-5198AC78DEE3}" type="slidenum">
              <a:rPr lang="pt-BR" noProof="0" smtClean="0"/>
              <a:t>‹nº›</a:t>
            </a:fld>
            <a:endParaRPr lang="pt-BR" noProof="0"/>
          </a:p>
        </p:txBody>
      </p:sp>
      <p:sp>
        <p:nvSpPr>
          <p:cNvPr id="7" name="Título 6">
            <a:extLst>
              <a:ext uri="{FF2B5EF4-FFF2-40B4-BE49-F238E27FC236}">
                <a16:creationId xmlns:a16="http://schemas.microsoft.com/office/drawing/2014/main" id="{AA2BF3C7-5EFF-4508-B560-D9A68D3F7226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704361" y="164690"/>
            <a:ext cx="4593772" cy="2624056"/>
          </a:xfrm>
          <a:noFill/>
          <a:ln>
            <a:noFill/>
          </a:ln>
        </p:spPr>
        <p:txBody>
          <a:bodyPr rtlCol="0" anchor="t" anchorCtr="0">
            <a:noAutofit/>
          </a:bodyPr>
          <a:lstStyle>
            <a:lvl1pPr>
              <a:defRPr sz="4000" cap="none"/>
            </a:lvl1pPr>
          </a:lstStyle>
          <a:p>
            <a:pPr rtl="0"/>
            <a:r>
              <a:rPr lang="pt-BR" noProof="0"/>
              <a:t>Clique para editar o título Mestre</a:t>
            </a:r>
          </a:p>
        </p:txBody>
      </p:sp>
      <p:sp>
        <p:nvSpPr>
          <p:cNvPr id="9" name="Espaço Reservado para Texto 8">
            <a:extLst>
              <a:ext uri="{FF2B5EF4-FFF2-40B4-BE49-F238E27FC236}">
                <a16:creationId xmlns:a16="http://schemas.microsoft.com/office/drawing/2014/main" id="{37D64B51-A9B6-4A76-949F-57699312475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04361" y="3233530"/>
            <a:ext cx="4593771" cy="2902590"/>
          </a:xfrm>
        </p:spPr>
        <p:txBody>
          <a:bodyPr rtlCol="0">
            <a:normAutofit/>
          </a:bodyPr>
          <a:lstStyle>
            <a:lvl1pPr marL="0" indent="0" algn="ctr">
              <a:buClr>
                <a:schemeClr val="bg1"/>
              </a:buClr>
              <a:buNone/>
              <a:defRPr sz="2400">
                <a:solidFill>
                  <a:schemeClr val="tx1"/>
                </a:solidFill>
              </a:defRPr>
            </a:lvl1pPr>
            <a:lvl2pPr marL="228600" indent="0" algn="ctr">
              <a:buClr>
                <a:schemeClr val="bg1"/>
              </a:buClr>
              <a:buNone/>
              <a:defRPr sz="2400">
                <a:solidFill>
                  <a:schemeClr val="tx1"/>
                </a:solidFill>
              </a:defRPr>
            </a:lvl2pPr>
            <a:lvl3pPr marL="457200" indent="0" algn="ctr">
              <a:buClr>
                <a:schemeClr val="bg1"/>
              </a:buClr>
              <a:buNone/>
              <a:defRPr sz="2400">
                <a:solidFill>
                  <a:schemeClr val="tx1"/>
                </a:solidFill>
              </a:defRPr>
            </a:lvl3pPr>
            <a:lvl4pPr marL="685800" indent="0" algn="ctr">
              <a:buClr>
                <a:schemeClr val="bg1"/>
              </a:buClr>
              <a:buNone/>
              <a:defRPr sz="2400">
                <a:solidFill>
                  <a:schemeClr val="tx1"/>
                </a:solidFill>
              </a:defRPr>
            </a:lvl4pPr>
            <a:lvl5pPr marL="914400" indent="0" algn="ctr">
              <a:buClr>
                <a:schemeClr val="bg1"/>
              </a:buClr>
              <a:buNone/>
              <a:defRPr sz="2400">
                <a:solidFill>
                  <a:schemeClr val="tx1"/>
                </a:solidFill>
              </a:defRPr>
            </a:lvl5pPr>
          </a:lstStyle>
          <a:p>
            <a:pPr lvl="0" rtl="0"/>
            <a:r>
              <a:rPr lang="pt-BR" noProof="0"/>
              <a:t>Editar estilos de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19613140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fin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EA455DF-F8F6-41BC-B7D5-30B7A785DE4C}" type="datetime1">
              <a:rPr lang="pt-BR" noProof="0" smtClean="0"/>
              <a:t>14/07/2023</a:t>
            </a:fld>
            <a:endParaRPr lang="pt-BR" noProof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/>
              <a:t>Adicionar um rodapé</a:t>
            </a:r>
          </a:p>
        </p:txBody>
      </p:sp>
      <p:sp>
        <p:nvSpPr>
          <p:cNvPr id="5" name="Espaço Reservado para o Número do Slide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F0A33C-B6D6-454E-A4EA-5198AC78DEE3}" type="slidenum">
              <a:rPr lang="pt-BR" noProof="0" smtClean="0"/>
              <a:t>‹nº›</a:t>
            </a:fld>
            <a:endParaRPr lang="pt-BR" noProof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8BE4AA6-ED36-4D3B-ABD8-3BA6059C308D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3744516" y="1127369"/>
            <a:ext cx="4703084" cy="1188720"/>
          </a:xfrm>
          <a:noFill/>
          <a:ln>
            <a:noFill/>
          </a:ln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cap="none"/>
            </a:lvl1pPr>
          </a:lstStyle>
          <a:p>
            <a:pPr rtl="0"/>
            <a:r>
              <a:rPr lang="pt-BR" noProof="0"/>
              <a:t>Clique para editar o título Mestre</a:t>
            </a:r>
          </a:p>
        </p:txBody>
      </p:sp>
      <p:sp>
        <p:nvSpPr>
          <p:cNvPr id="7" name="Espaço Reservado para Texto 6">
            <a:extLst>
              <a:ext uri="{FF2B5EF4-FFF2-40B4-BE49-F238E27FC236}">
                <a16:creationId xmlns:a16="http://schemas.microsoft.com/office/drawing/2014/main" id="{D94707B9-0409-43FA-B052-6AE401D767C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44516" y="2263081"/>
            <a:ext cx="4702968" cy="3909119"/>
          </a:xfrm>
          <a:noFill/>
          <a:ln>
            <a:noFill/>
          </a:ln>
        </p:spPr>
        <p:txBody>
          <a:bodyPr rtlCol="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228600" indent="0" algn="ctr">
              <a:buNone/>
              <a:defRPr>
                <a:solidFill>
                  <a:schemeClr val="bg1"/>
                </a:solidFill>
              </a:defRPr>
            </a:lvl2pPr>
            <a:lvl3pPr marL="457200" indent="0" algn="ctr">
              <a:buNone/>
              <a:defRPr>
                <a:solidFill>
                  <a:schemeClr val="bg1"/>
                </a:solidFill>
              </a:defRPr>
            </a:lvl3pPr>
            <a:lvl4pPr marL="685800" indent="0" algn="ctr">
              <a:buNone/>
              <a:defRPr>
                <a:solidFill>
                  <a:schemeClr val="bg1"/>
                </a:solidFill>
              </a:defRPr>
            </a:lvl4pPr>
            <a:lvl5pPr marL="9144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t-BR" noProof="0"/>
              <a:t>Editar estilos de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19665112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mparaçã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1583436" y="2313433"/>
            <a:ext cx="4270248" cy="704087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buNone/>
              <a:defRPr lang="en-US" sz="2400" b="1" dirty="0">
                <a:solidFill>
                  <a:schemeClr val="bg1"/>
                </a:solidFill>
              </a:defRPr>
            </a:lvl1pPr>
          </a:lstStyle>
          <a:p>
            <a:pPr marL="228600" lvl="0" indent="-228600" rtl="0"/>
            <a:r>
              <a:rPr lang="pt-BR" noProof="0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 hasCustomPrompt="1"/>
          </p:nvPr>
        </p:nvSpPr>
        <p:spPr>
          <a:xfrm>
            <a:off x="1583436" y="3143250"/>
            <a:ext cx="4270248" cy="2596776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t-BR" noProof="0"/>
              <a:t>Editar estilos de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 hasCustomPrompt="1"/>
          </p:nvPr>
        </p:nvSpPr>
        <p:spPr>
          <a:xfrm>
            <a:off x="6338316" y="3143250"/>
            <a:ext cx="4253484" cy="2596776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t-BR" noProof="0"/>
              <a:t>Editar estilos de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1">
                    <a:alpha val="70000"/>
                  </a:schemeClr>
                </a:solidFill>
              </a:defRPr>
            </a:lvl1pPr>
          </a:lstStyle>
          <a:p>
            <a:pPr rtl="0"/>
            <a:fld id="{BC7A16F6-AA6E-4AF8-A1F9-CE955D3C2629}" type="datetime1">
              <a:rPr lang="pt-BR" noProof="0" smtClean="0"/>
              <a:t>14/07/2023</a:t>
            </a:fld>
            <a:endParaRPr lang="pt-BR" noProof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bg1">
                    <a:alpha val="70000"/>
                  </a:schemeClr>
                </a:solidFill>
              </a:defRPr>
            </a:lvl1pPr>
          </a:lstStyle>
          <a:p>
            <a:pPr rtl="0"/>
            <a:r>
              <a:rPr lang="pt-BR" noProof="0"/>
              <a:t>Adicionar um rodapé</a:t>
            </a:r>
          </a:p>
        </p:txBody>
      </p:sp>
      <p:sp>
        <p:nvSpPr>
          <p:cNvPr id="9" name="Espaço Reservado para o Número do Slide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F0A33C-B6D6-454E-A4EA-5198AC78DEE3}" type="slidenum">
              <a:rPr lang="pt-BR" noProof="0" smtClean="0"/>
              <a:t>‹nº›</a:t>
            </a:fld>
            <a:endParaRPr lang="pt-BR" noProof="0"/>
          </a:p>
        </p:txBody>
      </p:sp>
      <p:sp>
        <p:nvSpPr>
          <p:cNvPr id="10" name="Título 9"/>
          <p:cNvSpPr>
            <a:spLocks noGrp="1"/>
          </p:cNvSpPr>
          <p:nvPr>
            <p:ph type="title"/>
          </p:nvPr>
        </p:nvSpPr>
        <p:spPr bwMode="gray">
          <a:noFill/>
          <a:ln>
            <a:solidFill>
              <a:schemeClr val="bg1"/>
            </a:solidFill>
          </a:ln>
        </p:spPr>
        <p:txBody>
          <a:bodyPr rtlCol="0"/>
          <a:lstStyle/>
          <a:p>
            <a:pPr rtl="0"/>
            <a:r>
              <a:rPr lang="pt-BR" noProof="0"/>
              <a:t>Clique para editar o título Mestre</a:t>
            </a:r>
          </a:p>
        </p:txBody>
      </p:sp>
      <p:sp>
        <p:nvSpPr>
          <p:cNvPr id="12" name="Espaço Reservado para Texto 4">
            <a:extLst>
              <a:ext uri="{FF2B5EF4-FFF2-40B4-BE49-F238E27FC236}">
                <a16:creationId xmlns:a16="http://schemas.microsoft.com/office/drawing/2014/main" id="{7CC6D812-2BC4-484A-A3B0-D751943CAC28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304927" y="2313433"/>
            <a:ext cx="4270248" cy="704088"/>
          </a:xfrm>
        </p:spPr>
        <p:txBody>
          <a:bodyPr rtlCol="0" anchor="b"/>
          <a:lstStyle>
            <a:lvl1pPr marL="0" indent="0">
              <a:buFont typeface="Arial" panose="020B0604020202020204" pitchFamily="34" charset="0"/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/>
              <a:t>Editar estilos de texto Mestre</a:t>
            </a:r>
          </a:p>
        </p:txBody>
      </p:sp>
    </p:spTree>
    <p:extLst>
      <p:ext uri="{BB962C8B-B14F-4D97-AF65-F5344CB8AC3E}">
        <p14:creationId xmlns:p14="http://schemas.microsoft.com/office/powerpoint/2010/main" val="20231366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9FF209-11EE-4A3F-9685-A155FECD0D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47AF11-F208-4FDA-9E19-D6CA347213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85974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E82FA1-02B7-467E-9F16-D17814940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7/14/2023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389247-FB8A-4494-859B-B3754B02A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CA5B62-3338-46A5-B381-A63B88CB0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‹nº›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23DA7759-3209-4FE2-96D1-4EEDD81E9EA0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41460DAD-8769-4C9F-9C8C-BB0443909D76}"/>
              </a:ext>
            </a:extLst>
          </p:cNvPr>
          <p:cNvSpPr/>
          <p:nvPr/>
        </p:nvSpPr>
        <p:spPr>
          <a:xfrm flipH="1">
            <a:off x="123536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86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4C0001-5D76-45A0-A9F4-7172BDDD5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1462C4-0E4B-4DB7-A8BF-FE55142760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A5F313-1240-47AE-A026-7F349292B5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7/14/2023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448158-6132-4335-B8E1-F6A8963837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94C5B6-1598-48B4-9B3A-3078FDBE90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‹nº›</a:t>
            </a:fld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FEDBDD32-D3EE-4848-A112-BA814D4631CD}"/>
              </a:ext>
            </a:extLst>
          </p:cNvPr>
          <p:cNvSpPr/>
          <p:nvPr/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Arc 9">
            <a:extLst>
              <a:ext uri="{FF2B5EF4-FFF2-40B4-BE49-F238E27FC236}">
                <a16:creationId xmlns:a16="http://schemas.microsoft.com/office/drawing/2014/main" id="{61350361-843C-49D0-BD6A-ECDBA3842BA0}"/>
              </a:ext>
            </a:extLst>
          </p:cNvPr>
          <p:cNvSpPr/>
          <p:nvPr/>
        </p:nvSpPr>
        <p:spPr>
          <a:xfrm rot="10800000" flipV="1">
            <a:off x="555710" y="106482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21829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BFD05-2CB2-4A7E-89E7-57615BA82B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9532B8-D460-476D-816F-725E8D96C0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F7120F-70AF-4ED5-B364-3AA55C6B44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D8B65F-F709-469F-9961-4D01896CAA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7/14/2023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81C6BC-B23D-48BC-AD44-654DDB8D0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00D60B-86A1-479D-BCE8-06D2C3DBC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‹nº›</a:t>
            </a:fld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B4EC5136-99DA-40B5-8F79-5C3A56D38BA1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4F8FB775-26C4-41BA-837C-4478D48D215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2361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2983E-E761-4429-9203-7FE8B2DB6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21E9B7-62BE-49BA-AC6B-55250D6627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41A3FD-B90A-4C31-BD6B-581F9E2E0E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0D1D55-B722-4968-B171-AF3B462DDA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71085A8-02C2-4E7F-935E-5AEECBAD19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A8A5018-8A77-40E8-B159-4894ECF22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7/14/2023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AD79441-8908-4461-9FDD-BCE638837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8D29F7D-B101-4950-A2C0-F350FB26D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‹nº›</a:t>
            </a:fld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62D7398-9A79-4B24-9C7D-F0DEED57C70B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C07F28CD-1873-4E36-A064-2D25E0A8501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21501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11BF3-02E8-4EB7-818E-652B82CF2C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54D3190-B78C-42F1-9D62-F523886BB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7/14/2023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381C40-F9FC-4D58-8508-F0632DF5A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01CBCC-4CC2-49BD-B155-01E0F4D79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‹nº›</a:t>
            </a:fld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DC13EF9C-0B5A-4364-91AA-E5DD5B536E54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8F674475-6327-490A-BD7F-084F5C07F2E4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00442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7024287-C9B9-48AC-8E4D-A282DE2F4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7/14/2023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D34C9A2-75A7-4164-B3B8-E6A9D60BA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BE73CE-2859-4D49-A9EC-26AF3FBDF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‹nº›</a:t>
            </a:fld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AA5ED585-FEBB-4DAD-84C0-97BEE6C360C3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EF6AC352-A720-4DB3-87CA-A33B0607CA2F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9896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FC812-4DB6-4F98-9404-29C191D3B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F0855E-0CD6-47DD-B648-4C84C783D7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50082B-17D7-4D61-8AEB-81517D85D2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A70783-FF31-4C4E-9196-EB169B209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7/14/2023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92E260-747D-40FD-A062-9DD5E6835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7E50A0-1E05-49C5-88C9-462677512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‹nº›</a:t>
            </a:fld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2C155C63-9F58-4422-B669-F97486280671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385DBA62-0EDB-47AA-86C7-90463BC9B308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0042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1D7521-E43D-41D1-B458-26B20DC6D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2472CF2-2653-4B98-A416-D7A0A860EC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EF87F5-0B10-4AC7-9599-F088C5E796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A07CB7-0520-4D64-B76C-C31AC55783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7/14/2023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EEB226-AD45-45DF-AAB5-5513AE732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E96AEB-9481-4CCE-B110-FEDD33483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‹nº›</a:t>
            </a:fld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6BA9707F-7BCE-464F-BF45-E216527084EE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C589723-2CC8-49D1-B4E1-36FECED6A2D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6641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EC5685-19F1-49DA-ADE5-D5D32F165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FC0A4D-22A1-4554-B5DE-887974F4DF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9D5CDC-F2CE-410E-AD13-DDC235C71C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cap="none" spc="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82EDB8D0-98ED-4B86-9D5F-E61ADC70144D}" type="datetimeFigureOut">
              <a:rPr lang="en-US" smtClean="0"/>
              <a:pPr/>
              <a:t>7/14/2023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40CD45-794A-4BB0-A427-0CE61AEAF4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cap="none" spc="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B3AB91-9588-4071-92D2-364F4A6ED0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cap="none" spc="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4854181D-6920-4594-9A5D-6CE56DC9F8B2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53639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6" r:id="rId12"/>
    <p:sldLayoutId id="2147483727" r:id="rId13"/>
    <p:sldLayoutId id="2147483728" r:id="rId14"/>
    <p:sldLayoutId id="2147483729" r:id="rId15"/>
    <p:sldLayoutId id="2147483731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Relationship Id="rId6" Type="http://schemas.openxmlformats.org/officeDocument/2006/relationships/audio" Target="../media/audio1.wav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301E07F-4F79-4B58-8698-EF24DC1EC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E58B2195-5055-402F-A3E7-53FF0E498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91583" y="775849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2">
                <a:lumMod val="75000"/>
              </a:schemeClr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61FEF84-68A5-CE99-E53B-66BD14EB9A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8893" y="552624"/>
            <a:ext cx="4311505" cy="3060541"/>
          </a:xfrm>
        </p:spPr>
        <p:txBody>
          <a:bodyPr>
            <a:normAutofit/>
          </a:bodyPr>
          <a:lstStyle/>
          <a:p>
            <a:r>
              <a:rPr lang="en-US" sz="5100" dirty="0">
                <a:solidFill>
                  <a:srgbClr val="FFFFFF"/>
                </a:solidFill>
              </a:rPr>
              <a:t>Rio Grande </a:t>
            </a:r>
            <a:br>
              <a:rPr lang="en-US" sz="5100" dirty="0">
                <a:solidFill>
                  <a:srgbClr val="FFFFFF"/>
                </a:solidFill>
              </a:rPr>
            </a:br>
            <a:r>
              <a:rPr lang="en-US" sz="5100" dirty="0">
                <a:solidFill>
                  <a:srgbClr val="FFFFFF"/>
                </a:solidFill>
              </a:rPr>
              <a:t>e </a:t>
            </a:r>
            <a:br>
              <a:rPr lang="en-US" sz="5100" dirty="0">
                <a:solidFill>
                  <a:srgbClr val="FFFFFF"/>
                </a:solidFill>
              </a:rPr>
            </a:br>
            <a:r>
              <a:rPr lang="en-US" sz="5100" dirty="0">
                <a:solidFill>
                  <a:srgbClr val="FFFFFF"/>
                </a:solidFill>
              </a:rPr>
              <a:t>Rio </a:t>
            </a:r>
            <a:r>
              <a:rPr lang="en-US" sz="5100" dirty="0" err="1">
                <a:solidFill>
                  <a:srgbClr val="FFFFFF"/>
                </a:solidFill>
              </a:rPr>
              <a:t>Pequeno</a:t>
            </a:r>
            <a:endParaRPr lang="pt-BR" sz="5100" dirty="0">
              <a:solidFill>
                <a:srgbClr val="FFFFFF"/>
              </a:solidFill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C94F6C8-B598-2EF8-6BD1-85666C4BB5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1718" y="3798979"/>
            <a:ext cx="5218307" cy="241019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E. M. Francis </a:t>
            </a:r>
            <a:r>
              <a:rPr lang="en-US" dirty="0" err="1">
                <a:solidFill>
                  <a:srgbClr val="FFFFFF"/>
                </a:solidFill>
              </a:rPr>
              <a:t>Hime</a:t>
            </a:r>
            <a:endParaRPr lang="en-US" dirty="0">
              <a:solidFill>
                <a:srgbClr val="FFFFFF"/>
              </a:solidFill>
            </a:endParaRPr>
          </a:p>
          <a:p>
            <a:endParaRPr lang="en-US" dirty="0">
              <a:solidFill>
                <a:srgbClr val="FFFFFF"/>
              </a:solidFill>
            </a:endParaRPr>
          </a:p>
          <a:p>
            <a:r>
              <a:rPr lang="pt-BR" sz="1800" dirty="0">
                <a:solidFill>
                  <a:srgbClr val="FFFFFF"/>
                </a:solidFill>
              </a:rPr>
              <a:t>Prof. Rachel Christina Pinto Khury da Silva</a:t>
            </a:r>
          </a:p>
          <a:p>
            <a:r>
              <a:rPr lang="pt-BR" sz="1800" dirty="0">
                <a:solidFill>
                  <a:srgbClr val="FFFFFF"/>
                </a:solidFill>
              </a:rPr>
              <a:t>e</a:t>
            </a:r>
          </a:p>
          <a:p>
            <a:r>
              <a:rPr lang="pt-BR" sz="1800" dirty="0">
                <a:solidFill>
                  <a:srgbClr val="FFFFFF"/>
                </a:solidFill>
              </a:rPr>
              <a:t>Prof. Victor Luiz Alvares Oliveira</a:t>
            </a:r>
            <a:endParaRPr lang="pt-BR" dirty="0">
              <a:solidFill>
                <a:srgbClr val="FFFFFF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EE6F773-742A-491A-9A00-A2A150DF50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29419" y="366810"/>
            <a:ext cx="6124381" cy="61243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m 4" descr="Logotipo&#10;&#10;Descrição gerada automaticamente">
            <a:extLst>
              <a:ext uri="{FF2B5EF4-FFF2-40B4-BE49-F238E27FC236}">
                <a16:creationId xmlns:a16="http://schemas.microsoft.com/office/drawing/2014/main" id="{9FE89E5E-E835-A037-00D5-899C4C1D89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8288" y="1720031"/>
            <a:ext cx="1908257" cy="3047912"/>
          </a:xfrm>
          <a:custGeom>
            <a:avLst/>
            <a:gdLst/>
            <a:ahLst/>
            <a:cxnLst/>
            <a:rect l="l" t="t" r="r" b="b"/>
            <a:pathLst>
              <a:path w="4273177" h="4470400">
                <a:moveTo>
                  <a:pt x="75080" y="0"/>
                </a:moveTo>
                <a:lnTo>
                  <a:pt x="4198097" y="0"/>
                </a:lnTo>
                <a:cubicBezTo>
                  <a:pt x="4239563" y="0"/>
                  <a:pt x="4273177" y="33614"/>
                  <a:pt x="4273177" y="75080"/>
                </a:cubicBezTo>
                <a:lnTo>
                  <a:pt x="4273177" y="4395320"/>
                </a:lnTo>
                <a:cubicBezTo>
                  <a:pt x="4273177" y="4436786"/>
                  <a:pt x="4239563" y="4470400"/>
                  <a:pt x="4198097" y="4470400"/>
                </a:cubicBezTo>
                <a:lnTo>
                  <a:pt x="75080" y="4470400"/>
                </a:lnTo>
                <a:cubicBezTo>
                  <a:pt x="33614" y="4470400"/>
                  <a:pt x="0" y="4436786"/>
                  <a:pt x="0" y="4395320"/>
                </a:cubicBezTo>
                <a:lnTo>
                  <a:pt x="0" y="75080"/>
                </a:lnTo>
                <a:cubicBezTo>
                  <a:pt x="0" y="33614"/>
                  <a:pt x="33614" y="0"/>
                  <a:pt x="75080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9037520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: Shape 9">
            <a:extLst>
              <a:ext uri="{FF2B5EF4-FFF2-40B4-BE49-F238E27FC236}">
                <a16:creationId xmlns:a16="http://schemas.microsoft.com/office/drawing/2014/main" id="{AA5ED585-FEBB-4DAD-84C0-97BEE6C36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388933" y="4841194"/>
            <a:ext cx="1737401" cy="959536"/>
          </a:xfrm>
          <a:custGeom>
            <a:avLst/>
            <a:gdLst/>
            <a:ahLst/>
            <a:cxnLst/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Freeform: Shape 11">
            <a:extLst>
              <a:ext uri="{FF2B5EF4-FFF2-40B4-BE49-F238E27FC236}">
                <a16:creationId xmlns:a16="http://schemas.microsoft.com/office/drawing/2014/main" id="{EF6AC352-A720-4DB3-87CA-A33B0607CA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94433" y="2"/>
            <a:ext cx="849328" cy="357668"/>
          </a:xfrm>
          <a:custGeom>
            <a:avLst/>
            <a:gdLst/>
            <a:ahLst/>
            <a:cxnLst/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2" name="Rectangle 13">
            <a:extLst>
              <a:ext uri="{FF2B5EF4-FFF2-40B4-BE49-F238E27FC236}">
                <a16:creationId xmlns:a16="http://schemas.microsoft.com/office/drawing/2014/main" id="{8ECBFEF8-9038-4E5E-A5F1-E4DC230355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Espaço Reservado para Conteúdo 4" descr="Tela de jogo de vídeo game&#10;&#10;Descrição gerada automaticamente com confiança média">
            <a:extLst>
              <a:ext uri="{FF2B5EF4-FFF2-40B4-BE49-F238E27FC236}">
                <a16:creationId xmlns:a16="http://schemas.microsoft.com/office/drawing/2014/main" id="{18A1A4FC-D6A1-1FA4-0A09-164F799974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302"/>
          <a:stretch/>
        </p:blipFill>
        <p:spPr>
          <a:xfrm>
            <a:off x="260158" y="178836"/>
            <a:ext cx="11668636" cy="6391879"/>
          </a:xfrm>
          <a:custGeom>
            <a:avLst/>
            <a:gdLst/>
            <a:ahLst/>
            <a:cxnLst/>
            <a:rect l="l" t="t" r="r" b="b"/>
            <a:pathLst>
              <a:path w="11668636" h="6391879">
                <a:moveTo>
                  <a:pt x="82200" y="0"/>
                </a:moveTo>
                <a:lnTo>
                  <a:pt x="11586436" y="0"/>
                </a:lnTo>
                <a:cubicBezTo>
                  <a:pt x="11631834" y="0"/>
                  <a:pt x="11668636" y="36802"/>
                  <a:pt x="11668636" y="82200"/>
                </a:cubicBezTo>
                <a:lnTo>
                  <a:pt x="11668636" y="6309679"/>
                </a:lnTo>
                <a:cubicBezTo>
                  <a:pt x="11668636" y="6355077"/>
                  <a:pt x="11631834" y="6391879"/>
                  <a:pt x="11586436" y="6391879"/>
                </a:cubicBezTo>
                <a:lnTo>
                  <a:pt x="82200" y="6391879"/>
                </a:lnTo>
                <a:cubicBezTo>
                  <a:pt x="36802" y="6391879"/>
                  <a:pt x="0" y="6355077"/>
                  <a:pt x="0" y="6309679"/>
                </a:cubicBezTo>
                <a:lnTo>
                  <a:pt x="0" y="82200"/>
                </a:lnTo>
                <a:cubicBezTo>
                  <a:pt x="0" y="36802"/>
                  <a:pt x="36802" y="0"/>
                  <a:pt x="82200" y="0"/>
                </a:cubicBezTo>
                <a:close/>
              </a:path>
            </a:pathLst>
          </a:custGeom>
        </p:spPr>
      </p:pic>
      <p:sp>
        <p:nvSpPr>
          <p:cNvPr id="23" name="Arc 15">
            <a:extLst>
              <a:ext uri="{FF2B5EF4-FFF2-40B4-BE49-F238E27FC236}">
                <a16:creationId xmlns:a16="http://schemas.microsoft.com/office/drawing/2014/main" id="{F37E8EB2-7BE0-4F3D-921C-F4E9C2C149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27715">
            <a:off x="8958979" y="368138"/>
            <a:ext cx="2987899" cy="2987899"/>
          </a:xfrm>
          <a:prstGeom prst="arc">
            <a:avLst>
              <a:gd name="adj1" fmla="val 16200000"/>
              <a:gd name="adj2" fmla="val 2287352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Oval 17">
            <a:extLst>
              <a:ext uri="{FF2B5EF4-FFF2-40B4-BE49-F238E27FC236}">
                <a16:creationId xmlns:a16="http://schemas.microsoft.com/office/drawing/2014/main" id="{E77AE46B-A945-4A7E-9911-903176079D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969" y="5694291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B7872ABF-E319-5D29-FD2B-BADA678814A0}"/>
              </a:ext>
            </a:extLst>
          </p:cNvPr>
          <p:cNvSpPr txBox="1"/>
          <p:nvPr/>
        </p:nvSpPr>
        <p:spPr>
          <a:xfrm>
            <a:off x="3224100" y="3621397"/>
            <a:ext cx="2108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Rio Grande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CD19B8D4-654C-AF12-4A78-542BDCDA2434}"/>
              </a:ext>
            </a:extLst>
          </p:cNvPr>
          <p:cNvSpPr txBox="1"/>
          <p:nvPr/>
        </p:nvSpPr>
        <p:spPr>
          <a:xfrm>
            <a:off x="2465131" y="2032127"/>
            <a:ext cx="2108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Rio </a:t>
            </a:r>
            <a:r>
              <a:rPr lang="en-US" dirty="0" err="1">
                <a:solidFill>
                  <a:schemeClr val="bg1"/>
                </a:solidFill>
              </a:rPr>
              <a:t>Pequeno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EAFC50C9-3CEA-DCEE-A2E8-55B363E0299A}"/>
              </a:ext>
            </a:extLst>
          </p:cNvPr>
          <p:cNvSpPr txBox="1"/>
          <p:nvPr/>
        </p:nvSpPr>
        <p:spPr>
          <a:xfrm>
            <a:off x="5648966" y="2335564"/>
            <a:ext cx="213343" cy="178834"/>
          </a:xfrm>
          <a:prstGeom prst="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B47C9EED-4C82-0EAE-E079-D4DC36933BAB}"/>
              </a:ext>
            </a:extLst>
          </p:cNvPr>
          <p:cNvSpPr txBox="1"/>
          <p:nvPr/>
        </p:nvSpPr>
        <p:spPr>
          <a:xfrm>
            <a:off x="5055013" y="2759357"/>
            <a:ext cx="9113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Furnas</a:t>
            </a:r>
            <a:endParaRPr lang="pt-BR" sz="1200" dirty="0">
              <a:solidFill>
                <a:schemeClr val="bg1"/>
              </a:solidFill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E327553A-A595-202E-8544-02A36F7A34D9}"/>
              </a:ext>
            </a:extLst>
          </p:cNvPr>
          <p:cNvSpPr txBox="1"/>
          <p:nvPr/>
        </p:nvSpPr>
        <p:spPr>
          <a:xfrm>
            <a:off x="4490718" y="1955183"/>
            <a:ext cx="12649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</a:rPr>
              <a:t>Santa Maria</a:t>
            </a:r>
            <a:endParaRPr lang="pt-BR" sz="1100" dirty="0">
              <a:solidFill>
                <a:schemeClr val="bg1"/>
              </a:solidFill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46FDF526-D816-2E40-13E0-A4E068E37E15}"/>
              </a:ext>
            </a:extLst>
          </p:cNvPr>
          <p:cNvSpPr txBox="1"/>
          <p:nvPr/>
        </p:nvSpPr>
        <p:spPr>
          <a:xfrm>
            <a:off x="7531571" y="2753164"/>
            <a:ext cx="1264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chemeClr val="bg1"/>
                </a:solidFill>
              </a:rPr>
              <a:t>Taquara</a:t>
            </a:r>
            <a:endParaRPr lang="pt-BR" sz="1600" b="1" dirty="0">
              <a:solidFill>
                <a:schemeClr val="bg1"/>
              </a:solidFill>
            </a:endParaRP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A71EDABA-C664-19E0-A6C2-B11D760CAF4A}"/>
              </a:ext>
            </a:extLst>
          </p:cNvPr>
          <p:cNvSpPr txBox="1"/>
          <p:nvPr/>
        </p:nvSpPr>
        <p:spPr>
          <a:xfrm>
            <a:off x="8970984" y="4280275"/>
            <a:ext cx="12649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>
                <a:solidFill>
                  <a:schemeClr val="bg1"/>
                </a:solidFill>
              </a:rPr>
              <a:t>Cidade</a:t>
            </a:r>
            <a:r>
              <a:rPr lang="en-US" sz="1600" b="1" dirty="0">
                <a:solidFill>
                  <a:schemeClr val="bg1"/>
                </a:solidFill>
              </a:rPr>
              <a:t> de Deus</a:t>
            </a:r>
            <a:endParaRPr lang="pt-BR" sz="1600" b="1" dirty="0">
              <a:solidFill>
                <a:schemeClr val="bg1"/>
              </a:solidFill>
            </a:endParaRPr>
          </a:p>
        </p:txBody>
      </p:sp>
      <p:graphicFrame>
        <p:nvGraphicFramePr>
          <p:cNvPr id="17" name="Tabela 18">
            <a:extLst>
              <a:ext uri="{FF2B5EF4-FFF2-40B4-BE49-F238E27FC236}">
                <a16:creationId xmlns:a16="http://schemas.microsoft.com/office/drawing/2014/main" id="{0F0ED92D-8D2B-74EB-98EA-22DF1A54A5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2339717"/>
              </p:ext>
            </p:extLst>
          </p:nvPr>
        </p:nvGraphicFramePr>
        <p:xfrm>
          <a:off x="959536" y="4081413"/>
          <a:ext cx="4963914" cy="24994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4638">
                  <a:extLst>
                    <a:ext uri="{9D8B030D-6E8A-4147-A177-3AD203B41FA5}">
                      <a16:colId xmlns:a16="http://schemas.microsoft.com/office/drawing/2014/main" val="3033887855"/>
                    </a:ext>
                  </a:extLst>
                </a:gridCol>
                <a:gridCol w="1654638">
                  <a:extLst>
                    <a:ext uri="{9D8B030D-6E8A-4147-A177-3AD203B41FA5}">
                      <a16:colId xmlns:a16="http://schemas.microsoft.com/office/drawing/2014/main" val="1471835579"/>
                    </a:ext>
                  </a:extLst>
                </a:gridCol>
                <a:gridCol w="1654638">
                  <a:extLst>
                    <a:ext uri="{9D8B030D-6E8A-4147-A177-3AD203B41FA5}">
                      <a16:colId xmlns:a16="http://schemas.microsoft.com/office/drawing/2014/main" val="1273541179"/>
                    </a:ext>
                  </a:extLst>
                </a:gridCol>
              </a:tblGrid>
              <a:tr h="386115">
                <a:tc>
                  <a:txBody>
                    <a:bodyPr/>
                    <a:lstStyle/>
                    <a:p>
                      <a:endParaRPr lang="pt-BR" sz="1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Rio Grande</a:t>
                      </a:r>
                      <a:endParaRPr lang="pt-BR" sz="16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Rio </a:t>
                      </a:r>
                      <a:r>
                        <a:rPr lang="en-US" sz="1600" dirty="0" err="1"/>
                        <a:t>Pequeno</a:t>
                      </a:r>
                      <a:endParaRPr lang="pt-BR" sz="16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19440084"/>
                  </a:ext>
                </a:extLst>
              </a:tr>
              <a:tr h="386115">
                <a:tc>
                  <a:txBody>
                    <a:bodyPr/>
                    <a:lstStyle/>
                    <a:p>
                      <a:r>
                        <a:rPr lang="en-US" sz="1200" b="1" dirty="0" err="1">
                          <a:solidFill>
                            <a:schemeClr val="bg1"/>
                          </a:solidFill>
                        </a:rPr>
                        <a:t>Extensão</a:t>
                      </a:r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 (Km)</a:t>
                      </a:r>
                      <a:endParaRPr lang="pt-BR" sz="12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15,0</a:t>
                      </a:r>
                      <a:endParaRPr lang="pt-BR" sz="1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6,5</a:t>
                      </a:r>
                      <a:endParaRPr lang="pt-BR" sz="1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809218"/>
                  </a:ext>
                </a:extLst>
              </a:tr>
              <a:tr h="386115">
                <a:tc>
                  <a:txBody>
                    <a:bodyPr/>
                    <a:lstStyle/>
                    <a:p>
                      <a:r>
                        <a:rPr lang="en-US" sz="1400" b="1" dirty="0" err="1">
                          <a:solidFill>
                            <a:schemeClr val="bg1"/>
                          </a:solidFill>
                        </a:rPr>
                        <a:t>Vertente</a:t>
                      </a:r>
                      <a:endParaRPr lang="pt-BR" sz="1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Serra da </a:t>
                      </a:r>
                      <a:r>
                        <a:rPr lang="en-US" sz="1400" dirty="0" err="1">
                          <a:solidFill>
                            <a:schemeClr val="bg1"/>
                          </a:solidFill>
                        </a:rPr>
                        <a:t>Taquara</a:t>
                      </a:r>
                      <a:endParaRPr lang="pt-BR" sz="1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Rio Pau </a:t>
                      </a:r>
                      <a:r>
                        <a:rPr lang="en-US" sz="1400" dirty="0" err="1">
                          <a:solidFill>
                            <a:schemeClr val="bg1"/>
                          </a:solidFill>
                        </a:rPr>
                        <a:t>Deitado</a:t>
                      </a:r>
                      <a:endParaRPr lang="pt-BR" sz="1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8580453"/>
                  </a:ext>
                </a:extLst>
              </a:tr>
              <a:tr h="386115">
                <a:tc>
                  <a:txBody>
                    <a:bodyPr/>
                    <a:lstStyle/>
                    <a:p>
                      <a:r>
                        <a:rPr lang="en-US" sz="1400" b="1" dirty="0" err="1">
                          <a:solidFill>
                            <a:schemeClr val="bg1"/>
                          </a:solidFill>
                        </a:rPr>
                        <a:t>Foz</a:t>
                      </a:r>
                      <a:endParaRPr lang="pt-BR" sz="1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err="1">
                          <a:solidFill>
                            <a:schemeClr val="bg1"/>
                          </a:solidFill>
                        </a:rPr>
                        <a:t>Arroio</a:t>
                      </a:r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 Fundo</a:t>
                      </a:r>
                      <a:endParaRPr lang="pt-BR" sz="1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Rio Grande</a:t>
                      </a:r>
                      <a:endParaRPr lang="pt-BR" sz="1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2867144"/>
                  </a:ext>
                </a:extLst>
              </a:tr>
              <a:tr h="386115">
                <a:tc gridSpan="3">
                  <a:txBody>
                    <a:bodyPr/>
                    <a:lstStyle/>
                    <a:p>
                      <a:pPr algn="l"/>
                      <a:r>
                        <a:rPr lang="en-US" sz="1050" b="1" dirty="0">
                          <a:solidFill>
                            <a:schemeClr val="bg1"/>
                          </a:solidFill>
                        </a:rPr>
                        <a:t>Fonte: </a:t>
                      </a:r>
                      <a:r>
                        <a:rPr lang="pt-BR" sz="1200" b="1" i="1" u="none" strike="noStrike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Rios de Janeiro</a:t>
                      </a:r>
                    </a:p>
                    <a:p>
                      <a:pPr algn="l"/>
                      <a:r>
                        <a:rPr lang="pt-BR" sz="1200" b="1" i="1" u="none" strike="noStrike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Um manual dos rios, canais e corpos hídricos</a:t>
                      </a:r>
                    </a:p>
                    <a:p>
                      <a:pPr algn="l"/>
                      <a:r>
                        <a:rPr lang="pt-BR" sz="1200" b="1" i="1" u="none" strike="noStrike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da cidade do Rio de Janeiro. </a:t>
                      </a:r>
                      <a:r>
                        <a:rPr lang="pt-BR" sz="1200" b="1" i="0" u="none" strike="noStrike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Fundação Rio-Águas: Rio de Janeiro, 2020, p. 35</a:t>
                      </a:r>
                      <a:endParaRPr lang="pt-BR" sz="1050" b="1" i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40639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72898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061C52B7-D64A-F189-1CAA-FF345C2881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0"/>
            <a:ext cx="6642731" cy="6858000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70DF72D8-FDC0-4A14-8D03-E26F143E7CA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10492"/>
          <a:stretch/>
        </p:blipFill>
        <p:spPr>
          <a:xfrm>
            <a:off x="6642847" y="0"/>
            <a:ext cx="5549153" cy="6874772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90ECD7DE-6ECE-44C1-B0B1-B368695624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black">
          <a:xfrm>
            <a:off x="3131819" y="1143016"/>
            <a:ext cx="5928361" cy="4571967"/>
          </a:xfrm>
          <a:prstGeom prst="rect">
            <a:avLst/>
          </a:prstGeom>
          <a:solidFill>
            <a:srgbClr val="000000">
              <a:alpha val="55000"/>
            </a:srgb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ADFFFCD-801A-478E-9627-5836490CE6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-BR" dirty="0">
                <a:solidFill>
                  <a:schemeClr val="accent2"/>
                </a:solidFill>
              </a:rPr>
              <a:t>Vamos preservar o que é nosso?</a:t>
            </a:r>
            <a:endParaRPr lang="pt-BR" b="1" dirty="0">
              <a:solidFill>
                <a:schemeClr val="accent2"/>
              </a:solidFill>
            </a:endParaRP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E50C2D7-C7F2-4AE4-B99C-A4F5CDF8D6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44516" y="2229289"/>
            <a:ext cx="4702968" cy="3909119"/>
          </a:xfrm>
        </p:spPr>
        <p:txBody>
          <a:bodyPr rtlCol="0">
            <a:normAutofit/>
          </a:bodyPr>
          <a:lstStyle/>
          <a:p>
            <a:pPr rtl="0"/>
            <a:endParaRPr lang="pt-BR" sz="2400" dirty="0"/>
          </a:p>
          <a:p>
            <a:pPr rtl="0"/>
            <a:r>
              <a:rPr lang="pt-BR" sz="3200" dirty="0"/>
              <a:t>A Escola Francis Hime tem o prazer de anunciar que o rio escolhido para ser cuidado por nós é o </a:t>
            </a:r>
            <a:r>
              <a:rPr lang="pt-BR" sz="3200" b="1" dirty="0">
                <a:solidFill>
                  <a:schemeClr val="accent2"/>
                </a:solidFill>
              </a:rPr>
              <a:t>RIO GRANDE!</a:t>
            </a:r>
          </a:p>
        </p:txBody>
      </p:sp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052DC118-2E25-449E-B08F-DC7B604FFE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864000" y="2229289"/>
            <a:ext cx="4464000" cy="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Retângulo 10">
            <a:extLst>
              <a:ext uri="{FF2B5EF4-FFF2-40B4-BE49-F238E27FC236}">
                <a16:creationId xmlns:a16="http://schemas.microsoft.com/office/drawing/2014/main" id="{0E90DB81-F779-42BC-9736-F4BD7E268D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black">
          <a:xfrm>
            <a:off x="3054000" y="1069120"/>
            <a:ext cx="6084000" cy="4719760"/>
          </a:xfrm>
          <a:prstGeom prst="rect">
            <a:avLst/>
          </a:prstGeom>
          <a:noFill/>
          <a:ln w="31750">
            <a:solidFill>
              <a:schemeClr val="accent2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6B2E2FBC-3A83-4C18-9BA9-D8E72AF5AB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 bwMode="black">
          <a:xfrm>
            <a:off x="2964000" y="999300"/>
            <a:ext cx="6264000" cy="4859400"/>
          </a:xfrm>
          <a:prstGeom prst="rect">
            <a:avLst/>
          </a:prstGeom>
          <a:noFill/>
          <a:ln w="3175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8744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3" name="applause.wav"/>
          </p:stSnd>
        </p:sndAc>
      </p:transition>
    </mc:Choice>
    <mc:Fallback xmlns="">
      <p:transition spd="slow">
        <p:sndAc>
          <p:stSnd>
            <p:snd r:embed="rId6" name="applause.wav"/>
          </p:stSnd>
        </p:sndAc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D0D81F72-468D-0E97-8AEB-61B436AF99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433804"/>
            <a:ext cx="7729728" cy="1188720"/>
          </a:xfrm>
          <a:ln>
            <a:noFill/>
          </a:ln>
        </p:spPr>
        <p:txBody>
          <a:bodyPr/>
          <a:lstStyle/>
          <a:p>
            <a:r>
              <a:rPr lang="pt-BR" dirty="0"/>
              <a:t>Como podemos virar o jogo?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47C5B58B-6048-DE7A-E012-76F588B07E8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847"/>
          <a:stretch/>
        </p:blipFill>
        <p:spPr>
          <a:xfrm>
            <a:off x="407893" y="1818849"/>
            <a:ext cx="3444636" cy="2280622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7F039101-E316-EE5C-F717-0E12DDFE07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893" y="4295796"/>
            <a:ext cx="3444636" cy="219738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4F809918-D161-1B5F-8A43-4A6585A2822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510" t="5687" r="9019" b="11764"/>
          <a:stretch/>
        </p:blipFill>
        <p:spPr>
          <a:xfrm>
            <a:off x="4981160" y="2423967"/>
            <a:ext cx="5803381" cy="4155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1616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ângulo 18">
            <a:extLst>
              <a:ext uri="{FF2B5EF4-FFF2-40B4-BE49-F238E27FC236}">
                <a16:creationId xmlns:a16="http://schemas.microsoft.com/office/drawing/2014/main" id="{E7CA0621-717C-4BE7-AA89-263F3E2C51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10200" y="0"/>
            <a:ext cx="6781800" cy="68732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t-BR"/>
          </a:p>
        </p:txBody>
      </p:sp>
      <p:sp>
        <p:nvSpPr>
          <p:cNvPr id="5" name="Título 4">
            <a:extLst>
              <a:ext uri="{FF2B5EF4-FFF2-40B4-BE49-F238E27FC236}">
                <a16:creationId xmlns:a16="http://schemas.microsoft.com/office/drawing/2014/main" id="{ADDAE4A6-B7D1-497F-AC40-6AF226DF00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67970" y="1167508"/>
            <a:ext cx="4846320" cy="2257167"/>
          </a:xfrm>
        </p:spPr>
        <p:txBody>
          <a:bodyPr rtlCol="0">
            <a:normAutofit fontScale="90000"/>
          </a:bodyPr>
          <a:lstStyle/>
          <a:p>
            <a:pPr rtl="0"/>
            <a:r>
              <a:rPr lang="pt-BR" dirty="0"/>
              <a:t>A idéia central do projeto é motivar e mobilizar as escolas a trabalharem pela recuperação e preservação do rio mais próximo a elas!</a:t>
            </a:r>
          </a:p>
        </p:txBody>
      </p:sp>
      <p:grpSp>
        <p:nvGrpSpPr>
          <p:cNvPr id="20" name="Grupo 19">
            <a:extLst>
              <a:ext uri="{FF2B5EF4-FFF2-40B4-BE49-F238E27FC236}">
                <a16:creationId xmlns:a16="http://schemas.microsoft.com/office/drawing/2014/main" id="{102A00D8-5A4C-491C-AFE5-6972131052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flipH="1">
            <a:off x="230137" y="230352"/>
            <a:ext cx="5195475" cy="6411135"/>
            <a:chOff x="4578588" y="945960"/>
            <a:chExt cx="6866649" cy="5220000"/>
          </a:xfrm>
        </p:grpSpPr>
        <p:cxnSp>
          <p:nvCxnSpPr>
            <p:cNvPr id="21" name="Conector Reto 20">
              <a:extLst>
                <a:ext uri="{FF2B5EF4-FFF2-40B4-BE49-F238E27FC236}">
                  <a16:creationId xmlns:a16="http://schemas.microsoft.com/office/drawing/2014/main" id="{2C2273CB-1593-4424-8A44-A1FCA1768665}"/>
                </a:ext>
              </a:extLst>
            </p:cNvPr>
            <p:cNvCxnSpPr/>
            <p:nvPr/>
          </p:nvCxnSpPr>
          <p:spPr>
            <a:xfrm>
              <a:off x="4578818" y="954315"/>
              <a:ext cx="6866419" cy="0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2" name="Conector Reto 21">
              <a:extLst>
                <a:ext uri="{FF2B5EF4-FFF2-40B4-BE49-F238E27FC236}">
                  <a16:creationId xmlns:a16="http://schemas.microsoft.com/office/drawing/2014/main" id="{31243644-F05E-4B84-903A-131D8057B82C}"/>
                </a:ext>
              </a:extLst>
            </p:cNvPr>
            <p:cNvCxnSpPr/>
            <p:nvPr/>
          </p:nvCxnSpPr>
          <p:spPr>
            <a:xfrm>
              <a:off x="4578588" y="6154475"/>
              <a:ext cx="6866430" cy="0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3" name="Conector Reto 22">
              <a:extLst>
                <a:ext uri="{FF2B5EF4-FFF2-40B4-BE49-F238E27FC236}">
                  <a16:creationId xmlns:a16="http://schemas.microsoft.com/office/drawing/2014/main" id="{84B151F7-0FFD-491E-9444-733F58518F31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8817888" y="3555960"/>
              <a:ext cx="5220000" cy="0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24" name="Grupo 23">
            <a:extLst>
              <a:ext uri="{FF2B5EF4-FFF2-40B4-BE49-F238E27FC236}">
                <a16:creationId xmlns:a16="http://schemas.microsoft.com/office/drawing/2014/main" id="{73816130-6E62-41EF-B818-D7CD343704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10800000" flipH="1" flipV="1">
            <a:off x="5408664" y="219107"/>
            <a:ext cx="6563918" cy="6411136"/>
            <a:chOff x="4577230" y="945960"/>
            <a:chExt cx="6868007" cy="5220000"/>
          </a:xfrm>
        </p:grpSpPr>
        <p:cxnSp>
          <p:nvCxnSpPr>
            <p:cNvPr id="25" name="Conector Reto 24">
              <a:extLst>
                <a:ext uri="{FF2B5EF4-FFF2-40B4-BE49-F238E27FC236}">
                  <a16:creationId xmlns:a16="http://schemas.microsoft.com/office/drawing/2014/main" id="{57DFD76A-70E0-4D6D-954C-5AEB8FE1478E}"/>
                </a:ext>
              </a:extLst>
            </p:cNvPr>
            <p:cNvCxnSpPr/>
            <p:nvPr/>
          </p:nvCxnSpPr>
          <p:spPr>
            <a:xfrm>
              <a:off x="4578818" y="954315"/>
              <a:ext cx="6866419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6" name="Conector Reto 25">
              <a:extLst>
                <a:ext uri="{FF2B5EF4-FFF2-40B4-BE49-F238E27FC236}">
                  <a16:creationId xmlns:a16="http://schemas.microsoft.com/office/drawing/2014/main" id="{2F87696A-69E6-496F-A96D-C6AABB0D0BA7}"/>
                </a:ext>
              </a:extLst>
            </p:cNvPr>
            <p:cNvCxnSpPr/>
            <p:nvPr/>
          </p:nvCxnSpPr>
          <p:spPr>
            <a:xfrm>
              <a:off x="4577230" y="6159791"/>
              <a:ext cx="686643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7" name="Conector Reto 26">
              <a:extLst>
                <a:ext uri="{FF2B5EF4-FFF2-40B4-BE49-F238E27FC236}">
                  <a16:creationId xmlns:a16="http://schemas.microsoft.com/office/drawing/2014/main" id="{01474182-5FDA-4398-BBE0-0D676C45628C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8817888" y="3555960"/>
              <a:ext cx="52200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39" name="Triângulo isósceles 38">
            <a:extLst>
              <a:ext uri="{FF2B5EF4-FFF2-40B4-BE49-F238E27FC236}">
                <a16:creationId xmlns:a16="http://schemas.microsoft.com/office/drawing/2014/main" id="{B8447291-9832-4B76-BD34-EE4A5E1E96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10696001" y="5351954"/>
            <a:ext cx="1260000" cy="1260000"/>
          </a:xfrm>
          <a:prstGeom prst="triangle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12AA05B3-F71A-565F-3ABF-31D0D3F0DF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604" y="1536267"/>
            <a:ext cx="4960366" cy="3041897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37310372-7950-74A2-871C-4C4EBE741B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95617" y="4362813"/>
            <a:ext cx="2591025" cy="1761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8910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CC5CBB-7DCD-1189-E1E8-1DA402AE56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PRIMEIRA PARTE – Por que </a:t>
            </a:r>
            <a:r>
              <a:rPr lang="en-US" dirty="0" err="1"/>
              <a:t>isso</a:t>
            </a:r>
            <a:r>
              <a:rPr lang="en-US" dirty="0"/>
              <a:t> </a:t>
            </a:r>
            <a:r>
              <a:rPr lang="en-US" dirty="0" err="1"/>
              <a:t>importa</a:t>
            </a:r>
            <a:r>
              <a:rPr lang="en-US" dirty="0"/>
              <a:t>? </a:t>
            </a:r>
            <a:endParaRPr lang="pt-BR" dirty="0"/>
          </a:p>
        </p:txBody>
      </p:sp>
      <p:pic>
        <p:nvPicPr>
          <p:cNvPr id="4" name="Espaço Reservado para Conteúdo 8" descr="Mapa&#10;&#10;Descrição gerada automaticamente">
            <a:extLst>
              <a:ext uri="{FF2B5EF4-FFF2-40B4-BE49-F238E27FC236}">
                <a16:creationId xmlns:a16="http://schemas.microsoft.com/office/drawing/2014/main" id="{F7B3BECB-5D09-D507-93E9-2F4C289DCB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477" y="1453663"/>
            <a:ext cx="11441723" cy="5039212"/>
          </a:xfrm>
        </p:spPr>
      </p:pic>
    </p:spTree>
    <p:extLst>
      <p:ext uri="{BB962C8B-B14F-4D97-AF65-F5344CB8AC3E}">
        <p14:creationId xmlns:p14="http://schemas.microsoft.com/office/powerpoint/2010/main" val="31739832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14C0AF-0C99-49B8-B848-73442FA812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3920" y="592183"/>
            <a:ext cx="5406894" cy="1810379"/>
          </a:xfrm>
        </p:spPr>
        <p:txBody>
          <a:bodyPr rtlCol="0"/>
          <a:lstStyle/>
          <a:p>
            <a:pPr rtl="0"/>
            <a:r>
              <a:rPr lang="pt-BR" dirty="0">
                <a:solidFill>
                  <a:schemeClr val="tx1"/>
                </a:solidFill>
              </a:rPr>
              <a:t>Quanto de água da natureza podemos utilizar?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24F1A56A-9365-4450-94DC-F98248141D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2071" y="2624632"/>
            <a:ext cx="5297398" cy="3710855"/>
          </a:xfrm>
        </p:spPr>
        <p:txBody>
          <a:bodyPr rtlCol="0">
            <a:normAutofit/>
          </a:bodyPr>
          <a:lstStyle/>
          <a:p>
            <a:pPr rtl="0"/>
            <a:r>
              <a:rPr lang="pt-BR" dirty="0">
                <a:solidFill>
                  <a:schemeClr val="tx1"/>
                </a:solidFill>
              </a:rPr>
              <a:t>Do total de água do planeta, 97% estão nos mares e oceanos (água salgada). Apenas 3% são de água doce. </a:t>
            </a:r>
          </a:p>
          <a:p>
            <a:pPr rtl="0"/>
            <a:r>
              <a:rPr lang="pt-BR" dirty="0"/>
              <a:t>Dessa porcentagem, 2% estão nas geleiras (estado sólido) e menos de 1% é água própria para consumo.</a:t>
            </a:r>
          </a:p>
          <a:p>
            <a:pPr rtl="0"/>
            <a:r>
              <a:rPr lang="pt-BR" b="1" i="1" dirty="0">
                <a:solidFill>
                  <a:schemeClr val="tx1"/>
                </a:solidFill>
              </a:rPr>
              <a:t>E voc</a:t>
            </a:r>
            <a:r>
              <a:rPr lang="pt-BR" b="1" i="1" dirty="0"/>
              <a:t>ê sabe onde encontrar esse 1% de água para sua sobrevivência?</a:t>
            </a:r>
            <a:r>
              <a:rPr lang="pt-BR" b="1" i="1" dirty="0">
                <a:solidFill>
                  <a:schemeClr val="tx1"/>
                </a:solidFill>
              </a:rPr>
              <a:t> </a:t>
            </a:r>
          </a:p>
        </p:txBody>
      </p:sp>
      <p:grpSp>
        <p:nvGrpSpPr>
          <p:cNvPr id="8" name="Grupo 7">
            <a:extLst>
              <a:ext uri="{FF2B5EF4-FFF2-40B4-BE49-F238E27FC236}">
                <a16:creationId xmlns:a16="http://schemas.microsoft.com/office/drawing/2014/main" id="{EFE30D8E-3C8D-4EC6-9EC0-49EEC65D3D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flipH="1">
            <a:off x="394323" y="365760"/>
            <a:ext cx="6102876" cy="6126480"/>
            <a:chOff x="4266631" y="945960"/>
            <a:chExt cx="7178609" cy="5226240"/>
          </a:xfrm>
        </p:grpSpPr>
        <p:cxnSp>
          <p:nvCxnSpPr>
            <p:cNvPr id="9" name="Conector Reto 8">
              <a:extLst>
                <a:ext uri="{FF2B5EF4-FFF2-40B4-BE49-F238E27FC236}">
                  <a16:creationId xmlns:a16="http://schemas.microsoft.com/office/drawing/2014/main" id="{1612A650-2C8A-4D4F-8C56-7E8C716CB428}"/>
                </a:ext>
              </a:extLst>
            </p:cNvPr>
            <p:cNvCxnSpPr/>
            <p:nvPr/>
          </p:nvCxnSpPr>
          <p:spPr>
            <a:xfrm>
              <a:off x="4267200" y="960120"/>
              <a:ext cx="717804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0" name="Conector Reto 9">
              <a:extLst>
                <a:ext uri="{FF2B5EF4-FFF2-40B4-BE49-F238E27FC236}">
                  <a16:creationId xmlns:a16="http://schemas.microsoft.com/office/drawing/2014/main" id="{D87B35CA-924E-4B0B-8992-FCA9B56F0710}"/>
                </a:ext>
              </a:extLst>
            </p:cNvPr>
            <p:cNvCxnSpPr/>
            <p:nvPr/>
          </p:nvCxnSpPr>
          <p:spPr>
            <a:xfrm>
              <a:off x="4266631" y="6172200"/>
              <a:ext cx="7160477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1" name="Conector Reto 10">
              <a:extLst>
                <a:ext uri="{FF2B5EF4-FFF2-40B4-BE49-F238E27FC236}">
                  <a16:creationId xmlns:a16="http://schemas.microsoft.com/office/drawing/2014/main" id="{37967EA4-E543-4682-9FBC-5EB0A4DED477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8817888" y="3555960"/>
              <a:ext cx="52200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cxnSp>
        <p:nvCxnSpPr>
          <p:cNvPr id="18" name="Conector Reto 17">
            <a:extLst>
              <a:ext uri="{FF2B5EF4-FFF2-40B4-BE49-F238E27FC236}">
                <a16:creationId xmlns:a16="http://schemas.microsoft.com/office/drawing/2014/main" id="{83A55248-C59C-4ACA-8BB2-3607238825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829945" y="2504632"/>
            <a:ext cx="5040000" cy="0"/>
          </a:xfrm>
          <a:prstGeom prst="line">
            <a:avLst/>
          </a:prstGeom>
          <a:ln w="31750"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30" name="Imagem 29">
            <a:extLst>
              <a:ext uri="{FF2B5EF4-FFF2-40B4-BE49-F238E27FC236}">
                <a16:creationId xmlns:a16="http://schemas.microsoft.com/office/drawing/2014/main" id="{2FFC1155-DC79-BADB-1E5F-5F7D9DFF30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8099" y="2870344"/>
            <a:ext cx="5151086" cy="3219429"/>
          </a:xfrm>
          <a:prstGeom prst="rect">
            <a:avLst/>
          </a:prstGeom>
        </p:spPr>
      </p:pic>
      <p:pic>
        <p:nvPicPr>
          <p:cNvPr id="31" name="Imagem 30">
            <a:extLst>
              <a:ext uri="{FF2B5EF4-FFF2-40B4-BE49-F238E27FC236}">
                <a16:creationId xmlns:a16="http://schemas.microsoft.com/office/drawing/2014/main" id="{F9AC61FF-780C-BD52-8DE6-0B262E1D0C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5659" y="509135"/>
            <a:ext cx="2176638" cy="2115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1963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ângulo 18">
            <a:extLst>
              <a:ext uri="{FF2B5EF4-FFF2-40B4-BE49-F238E27FC236}">
                <a16:creationId xmlns:a16="http://schemas.microsoft.com/office/drawing/2014/main" id="{D7DD2AF5-94F8-4276-A384-39A296E9E6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5657999" y="340659"/>
            <a:ext cx="864000" cy="1220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/>
          </a:p>
        </p:txBody>
      </p:sp>
      <p:sp>
        <p:nvSpPr>
          <p:cNvPr id="17" name="Triângulo Isósceles 16">
            <a:extLst>
              <a:ext uri="{FF2B5EF4-FFF2-40B4-BE49-F238E27FC236}">
                <a16:creationId xmlns:a16="http://schemas.microsoft.com/office/drawing/2014/main" id="{3E135D3E-7923-4D69-BC52-1E8434A0B2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0" y="0"/>
            <a:ext cx="1260000" cy="1260000"/>
          </a:xfrm>
          <a:prstGeom prst="triangle">
            <a:avLst>
              <a:gd name="adj" fmla="val 0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t-BR"/>
          </a:p>
        </p:txBody>
      </p:sp>
      <p:pic>
        <p:nvPicPr>
          <p:cNvPr id="9" name="Espaço Reservado para Imagem 8">
            <a:extLst>
              <a:ext uri="{FF2B5EF4-FFF2-40B4-BE49-F238E27FC236}">
                <a16:creationId xmlns:a16="http://schemas.microsoft.com/office/drawing/2014/main" id="{13B451A3-896C-175D-9586-BAFC9EDB3F4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/>
          <a:srcRect l="19096" t="20651" r="40556" b="34902"/>
          <a:stretch/>
        </p:blipFill>
        <p:spPr>
          <a:xfrm>
            <a:off x="2504507" y="-1"/>
            <a:ext cx="9704964" cy="6010659"/>
          </a:xfrm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7543274F-660C-B9E8-61EF-D84F206774C2}"/>
              </a:ext>
            </a:extLst>
          </p:cNvPr>
          <p:cNvSpPr txBox="1"/>
          <p:nvPr/>
        </p:nvSpPr>
        <p:spPr>
          <a:xfrm flipH="1">
            <a:off x="134471" y="1156447"/>
            <a:ext cx="237003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rgbClr val="0070C0"/>
                </a:solidFill>
                <a:latin typeface="Britannic Bold" panose="020B0903060703020204" pitchFamily="34" charset="0"/>
              </a:rPr>
              <a:t>Como sabemos, grande parte dessas fontes está sendo poluída, contaminada e degradada pela ação humana. </a:t>
            </a:r>
          </a:p>
        </p:txBody>
      </p:sp>
    </p:spTree>
    <p:extLst>
      <p:ext uri="{BB962C8B-B14F-4D97-AF65-F5344CB8AC3E}">
        <p14:creationId xmlns:p14="http://schemas.microsoft.com/office/powerpoint/2010/main" val="641700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tângulo 65">
            <a:extLst>
              <a:ext uri="{FF2B5EF4-FFF2-40B4-BE49-F238E27FC236}">
                <a16:creationId xmlns:a16="http://schemas.microsoft.com/office/drawing/2014/main" id="{34888449-0EF0-4A86-8913-1438ECD7B4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blackGray">
          <a:xfrm>
            <a:off x="0" y="0"/>
            <a:ext cx="3213846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/>
          </a:p>
          <a:p>
            <a:pPr algn="ctr" rtl="0"/>
            <a:endParaRPr lang="pt-BR"/>
          </a:p>
          <a:p>
            <a:pPr algn="ctr" rtl="0"/>
            <a:endParaRPr lang="pt-BR"/>
          </a:p>
          <a:p>
            <a:pPr algn="ctr" rtl="0"/>
            <a:endParaRPr lang="pt-BR"/>
          </a:p>
          <a:p>
            <a:pPr algn="ctr" rtl="0"/>
            <a:endParaRPr lang="pt-BR"/>
          </a:p>
          <a:p>
            <a:pPr algn="ctr" rtl="0"/>
            <a:endParaRPr lang="pt-BR"/>
          </a:p>
          <a:p>
            <a:pPr algn="ctr" rtl="0"/>
            <a:endParaRPr lang="pt-BR"/>
          </a:p>
          <a:p>
            <a:pPr algn="ctr" rtl="0"/>
            <a:endParaRPr lang="pt-BR"/>
          </a:p>
          <a:p>
            <a:pPr algn="ctr" rtl="0"/>
            <a:endParaRPr lang="pt-BR"/>
          </a:p>
          <a:p>
            <a:pPr algn="ctr" rtl="0"/>
            <a:endParaRPr lang="pt-BR"/>
          </a:p>
          <a:p>
            <a:pPr algn="ctr" rtl="0"/>
            <a:endParaRPr lang="pt-BR"/>
          </a:p>
          <a:p>
            <a:pPr algn="ctr" rtl="0"/>
            <a:endParaRPr lang="pt-BR"/>
          </a:p>
          <a:p>
            <a:pPr algn="ctr" rtl="0"/>
            <a:endParaRPr lang="pt-BR"/>
          </a:p>
          <a:p>
            <a:pPr algn="ctr" rtl="0"/>
            <a:endParaRPr lang="pt-BR"/>
          </a:p>
          <a:p>
            <a:pPr algn="ctr" rtl="0"/>
            <a:endParaRPr lang="pt-BR"/>
          </a:p>
          <a:p>
            <a:pPr algn="ctr" rtl="0"/>
            <a:endParaRPr lang="pt-BR"/>
          </a:p>
          <a:p>
            <a:pPr algn="ctr" rtl="0"/>
            <a:endParaRPr lang="pt-BR"/>
          </a:p>
          <a:p>
            <a:pPr algn="ctr" rtl="0"/>
            <a:endParaRPr lang="pt-BR"/>
          </a:p>
          <a:p>
            <a:pPr algn="ctr" rtl="0"/>
            <a:endParaRPr lang="pt-BR"/>
          </a:p>
          <a:p>
            <a:pPr algn="ctr" rtl="0"/>
            <a:endParaRPr lang="pt-BR"/>
          </a:p>
          <a:p>
            <a:pPr algn="ctr" rtl="0"/>
            <a:endParaRPr lang="pt-BR"/>
          </a:p>
          <a:p>
            <a:pPr algn="ctr" rtl="0"/>
            <a:endParaRPr lang="pt-BR"/>
          </a:p>
          <a:p>
            <a:pPr algn="ctr" rtl="0"/>
            <a:endParaRPr lang="pt-BR"/>
          </a:p>
          <a:p>
            <a:pPr algn="ctr" rtl="0"/>
            <a:endParaRPr lang="pt-BR"/>
          </a:p>
          <a:p>
            <a:pPr algn="ctr" rtl="0"/>
            <a:endParaRPr lang="pt-BR"/>
          </a:p>
          <a:p>
            <a:pPr algn="ctr" rtl="0"/>
            <a:endParaRPr lang="pt-BR"/>
          </a:p>
          <a:p>
            <a:pPr algn="ctr" rtl="0"/>
            <a:endParaRPr lang="pt-BR"/>
          </a:p>
          <a:p>
            <a:pPr algn="ctr" rtl="0"/>
            <a:endParaRPr lang="pt-BR"/>
          </a:p>
          <a:p>
            <a:pPr algn="ctr" rtl="0"/>
            <a:endParaRPr lang="pt-BR"/>
          </a:p>
          <a:p>
            <a:pPr algn="ctr" rtl="0"/>
            <a:endParaRPr lang="pt-BR"/>
          </a:p>
          <a:p>
            <a:pPr algn="ctr" rtl="0"/>
            <a:endParaRPr lang="pt-BR"/>
          </a:p>
          <a:p>
            <a:pPr algn="ctr" rtl="0"/>
            <a:endParaRPr lang="pt-BR"/>
          </a:p>
          <a:p>
            <a:pPr algn="ctr" rtl="0"/>
            <a:endParaRPr lang="pt-BR"/>
          </a:p>
          <a:p>
            <a:pPr algn="ctr" rtl="0"/>
            <a:endParaRPr lang="pt-BR"/>
          </a:p>
        </p:txBody>
      </p:sp>
      <p:sp>
        <p:nvSpPr>
          <p:cNvPr id="15" name="Título 14">
            <a:extLst>
              <a:ext uri="{FF2B5EF4-FFF2-40B4-BE49-F238E27FC236}">
                <a16:creationId xmlns:a16="http://schemas.microsoft.com/office/drawing/2014/main" id="{F395D630-55BC-4974-AEB4-5C5BCB922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8708" y="821717"/>
            <a:ext cx="2961040" cy="3212416"/>
          </a:xfrm>
        </p:spPr>
        <p:txBody>
          <a:bodyPr rtlCol="0"/>
          <a:lstStyle/>
          <a:p>
            <a:pPr rtl="0"/>
            <a:r>
              <a:rPr lang="pt-BR" sz="3200" b="1" dirty="0">
                <a:solidFill>
                  <a:schemeClr val="accent4">
                    <a:lumMod val="50000"/>
                  </a:schemeClr>
                </a:solidFill>
              </a:rPr>
              <a:t>Impacto da falta de água em nosso país!</a:t>
            </a:r>
            <a:endParaRPr lang="pt-BR" sz="3200" dirty="0">
              <a:solidFill>
                <a:schemeClr val="accent4">
                  <a:lumMod val="50000"/>
                </a:schemeClr>
              </a:solidFill>
            </a:endParaRPr>
          </a:p>
        </p:txBody>
      </p:sp>
      <p:grpSp>
        <p:nvGrpSpPr>
          <p:cNvPr id="9" name="Grupo 8">
            <a:extLst>
              <a:ext uri="{FF2B5EF4-FFF2-40B4-BE49-F238E27FC236}">
                <a16:creationId xmlns:a16="http://schemas.microsoft.com/office/drawing/2014/main" id="{32E115EA-1F1C-4B95-AB2B-A6FAF6A149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flipH="1">
            <a:off x="501640" y="593217"/>
            <a:ext cx="5044917" cy="5777042"/>
            <a:chOff x="-13995491" y="945960"/>
            <a:chExt cx="25440731" cy="5220000"/>
          </a:xfrm>
        </p:grpSpPr>
        <p:cxnSp>
          <p:nvCxnSpPr>
            <p:cNvPr id="10" name="Conector Reto 9">
              <a:extLst>
                <a:ext uri="{FF2B5EF4-FFF2-40B4-BE49-F238E27FC236}">
                  <a16:creationId xmlns:a16="http://schemas.microsoft.com/office/drawing/2014/main" id="{84D16DA6-5FB9-4A1C-91C1-DCB551C572D0}"/>
                </a:ext>
              </a:extLst>
            </p:cNvPr>
            <p:cNvCxnSpPr/>
            <p:nvPr/>
          </p:nvCxnSpPr>
          <p:spPr>
            <a:xfrm>
              <a:off x="4267200" y="960120"/>
              <a:ext cx="717804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1" name="Conector Reto 10">
              <a:extLst>
                <a:ext uri="{FF2B5EF4-FFF2-40B4-BE49-F238E27FC236}">
                  <a16:creationId xmlns:a16="http://schemas.microsoft.com/office/drawing/2014/main" id="{3EE3D6A7-BDAE-46F3-A0AC-6FFBDB8BCE5E}"/>
                </a:ext>
              </a:extLst>
            </p:cNvPr>
            <p:cNvCxnSpPr>
              <a:cxnSpLocks/>
            </p:cNvCxnSpPr>
            <p:nvPr/>
          </p:nvCxnSpPr>
          <p:spPr>
            <a:xfrm>
              <a:off x="-13995491" y="6160611"/>
              <a:ext cx="25436964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2" name="Conector Reto 11">
              <a:extLst>
                <a:ext uri="{FF2B5EF4-FFF2-40B4-BE49-F238E27FC236}">
                  <a16:creationId xmlns:a16="http://schemas.microsoft.com/office/drawing/2014/main" id="{FDA729FD-538C-4F70-AD7C-C5B181386F53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8817888" y="3555960"/>
              <a:ext cx="52200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13" name="Grupo 12">
            <a:extLst>
              <a:ext uri="{FF2B5EF4-FFF2-40B4-BE49-F238E27FC236}">
                <a16:creationId xmlns:a16="http://schemas.microsoft.com/office/drawing/2014/main" id="{E9155088-A385-4898-BF3A-E8A973106C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46672" y="600914"/>
            <a:ext cx="5044917" cy="5777043"/>
            <a:chOff x="-13995491" y="957935"/>
            <a:chExt cx="25440731" cy="5220000"/>
          </a:xfrm>
        </p:grpSpPr>
        <p:cxnSp>
          <p:nvCxnSpPr>
            <p:cNvPr id="14" name="Conector Reto 13">
              <a:extLst>
                <a:ext uri="{FF2B5EF4-FFF2-40B4-BE49-F238E27FC236}">
                  <a16:creationId xmlns:a16="http://schemas.microsoft.com/office/drawing/2014/main" id="{C156646E-1B93-4BAA-AEB7-D2B7C87B99F8}"/>
                </a:ext>
              </a:extLst>
            </p:cNvPr>
            <p:cNvCxnSpPr/>
            <p:nvPr/>
          </p:nvCxnSpPr>
          <p:spPr>
            <a:xfrm>
              <a:off x="4267200" y="960120"/>
              <a:ext cx="717804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7" name="Conector Reto 16">
              <a:extLst>
                <a:ext uri="{FF2B5EF4-FFF2-40B4-BE49-F238E27FC236}">
                  <a16:creationId xmlns:a16="http://schemas.microsoft.com/office/drawing/2014/main" id="{811E80F9-2AB1-47E1-AFB6-941CB5BB67F1}"/>
                </a:ext>
              </a:extLst>
            </p:cNvPr>
            <p:cNvCxnSpPr>
              <a:cxnSpLocks/>
            </p:cNvCxnSpPr>
            <p:nvPr/>
          </p:nvCxnSpPr>
          <p:spPr>
            <a:xfrm>
              <a:off x="-13995491" y="6160611"/>
              <a:ext cx="25436964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8" name="Conector Reto 17">
              <a:extLst>
                <a:ext uri="{FF2B5EF4-FFF2-40B4-BE49-F238E27FC236}">
                  <a16:creationId xmlns:a16="http://schemas.microsoft.com/office/drawing/2014/main" id="{77A9E40C-636F-4F04-A37B-C706AFD20870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8817890" y="3567935"/>
              <a:ext cx="52200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pic>
        <p:nvPicPr>
          <p:cNvPr id="7" name="Imagem 6">
            <a:extLst>
              <a:ext uri="{FF2B5EF4-FFF2-40B4-BE49-F238E27FC236}">
                <a16:creationId xmlns:a16="http://schemas.microsoft.com/office/drawing/2014/main" id="{9BC55373-700F-5E6A-BEC9-C3AF7F6ADD3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199" t="5077" r="23235" b="24105"/>
          <a:stretch/>
        </p:blipFill>
        <p:spPr>
          <a:xfrm>
            <a:off x="4380202" y="593217"/>
            <a:ext cx="7640069" cy="5194095"/>
          </a:xfrm>
          <a:prstGeom prst="rect">
            <a:avLst/>
          </a:prstGeom>
        </p:spPr>
      </p:pic>
      <p:sp>
        <p:nvSpPr>
          <p:cNvPr id="20" name="CaixaDeTexto 19">
            <a:extLst>
              <a:ext uri="{FF2B5EF4-FFF2-40B4-BE49-F238E27FC236}">
                <a16:creationId xmlns:a16="http://schemas.microsoft.com/office/drawing/2014/main" id="{F18B1146-BE8B-8C60-45BF-E14284A9C4A7}"/>
              </a:ext>
            </a:extLst>
          </p:cNvPr>
          <p:cNvSpPr txBox="1"/>
          <p:nvPr/>
        </p:nvSpPr>
        <p:spPr>
          <a:xfrm flipH="1">
            <a:off x="586680" y="3481738"/>
            <a:ext cx="324762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chemeClr val="accent4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 o que este assunto tem a ver com nosso projeto?</a:t>
            </a:r>
          </a:p>
        </p:txBody>
      </p:sp>
    </p:spTree>
    <p:extLst>
      <p:ext uri="{BB962C8B-B14F-4D97-AF65-F5344CB8AC3E}">
        <p14:creationId xmlns:p14="http://schemas.microsoft.com/office/powerpoint/2010/main" val="340592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F97B16-10A1-59C8-2A95-878984F508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3150" y="-51527"/>
            <a:ext cx="10515600" cy="1325563"/>
          </a:xfrm>
        </p:spPr>
        <p:txBody>
          <a:bodyPr/>
          <a:lstStyle/>
          <a:p>
            <a:r>
              <a:rPr lang="en-US" dirty="0"/>
              <a:t>SEGUNDA PARTE – O </a:t>
            </a:r>
            <a:r>
              <a:rPr lang="en-US" dirty="0" err="1"/>
              <a:t>nosso</a:t>
            </a:r>
            <a:r>
              <a:rPr lang="en-US" dirty="0"/>
              <a:t> Rio Grande</a:t>
            </a:r>
            <a:endParaRPr lang="pt-BR" dirty="0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5B2D100-88C1-A879-13E3-EB4B5FA4CC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8" name="Espaço Reservado para Conteúdo 4" descr="Desenho de uma casa&#10;&#10;Descrição gerada automaticamente">
            <a:extLst>
              <a:ext uri="{FF2B5EF4-FFF2-40B4-BE49-F238E27FC236}">
                <a16:creationId xmlns:a16="http://schemas.microsoft.com/office/drawing/2014/main" id="{0F831D50-CB6F-69DD-22A5-A3F966C1D1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9869" y="1332484"/>
            <a:ext cx="7172131" cy="5160391"/>
          </a:xfrm>
          <a:prstGeom prst="rect">
            <a:avLst/>
          </a:prstGeom>
        </p:spPr>
      </p:pic>
      <p:pic>
        <p:nvPicPr>
          <p:cNvPr id="10" name="Espaço Reservado para Conteúdo 4">
            <a:extLst>
              <a:ext uri="{FF2B5EF4-FFF2-40B4-BE49-F238E27FC236}">
                <a16:creationId xmlns:a16="http://schemas.microsoft.com/office/drawing/2014/main" id="{31E26238-4CA6-AB4D-03EB-5AE30D02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896732"/>
            <a:ext cx="1078366" cy="1482754"/>
          </a:xfrm>
          <a:prstGeom prst="rect">
            <a:avLst/>
          </a:prstGeom>
        </p:spPr>
      </p:pic>
      <p:pic>
        <p:nvPicPr>
          <p:cNvPr id="12" name="Espaço Reservado para Conteúdo 4">
            <a:extLst>
              <a:ext uri="{FF2B5EF4-FFF2-40B4-BE49-F238E27FC236}">
                <a16:creationId xmlns:a16="http://schemas.microsoft.com/office/drawing/2014/main" id="{5FAD0D34-C1C0-9B0F-29BA-F6B32C407F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644" y="952794"/>
            <a:ext cx="1078366" cy="1482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Imagem 9">
            <a:extLst>
              <a:ext uri="{FF2B5EF4-FFF2-40B4-BE49-F238E27FC236}">
                <a16:creationId xmlns:a16="http://schemas.microsoft.com/office/drawing/2014/main" id="{FD80194F-9E16-CEB0-3483-A0A5DF8B3B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860" y="1332484"/>
            <a:ext cx="883967" cy="16514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CaixaDeTexto 11">
            <a:extLst>
              <a:ext uri="{FF2B5EF4-FFF2-40B4-BE49-F238E27FC236}">
                <a16:creationId xmlns:a16="http://schemas.microsoft.com/office/drawing/2014/main" id="{CB117B37-0D1C-71CE-86B4-A27EF643C2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4684" y="1232427"/>
            <a:ext cx="3345185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cs typeface="Arial" panose="020B0604020202020204" pitchFamily="34" charset="0"/>
              </a:defRPr>
            </a:lvl9pPr>
          </a:lstStyle>
          <a:p>
            <a:r>
              <a:rPr lang="pt-BR" altLang="pt-BR" dirty="0"/>
              <a:t>Antônio de Sampaio, chegou ao Rio de Janeiro em 1567 – participando da guerra contra os franceses e tomadas de aldeias inimigas com seus </a:t>
            </a:r>
            <a:r>
              <a:rPr lang="pt-BR" altLang="pt-BR" dirty="0" err="1"/>
              <a:t>tugipares</a:t>
            </a:r>
            <a:r>
              <a:rPr lang="pt-BR" altLang="pt-BR" dirty="0"/>
              <a:t>.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9D0AE7E8-DDE2-3E18-B844-6C3CF96B42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4684" y="3369872"/>
            <a:ext cx="36004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cs typeface="Arial" panose="020B0604020202020204" pitchFamily="34" charset="0"/>
              </a:defRPr>
            </a:lvl9pPr>
          </a:lstStyle>
          <a:p>
            <a:r>
              <a:rPr lang="pt-BR" altLang="pt-BR" dirty="0"/>
              <a:t>Recebe a partir de 1568 terras na cidade e no sertão, incluindo em Jacarepaguá, como recompensa pelo serviço prestado ao rei</a:t>
            </a:r>
          </a:p>
        </p:txBody>
      </p:sp>
      <p:sp>
        <p:nvSpPr>
          <p:cNvPr id="16" name="CaixaDeTexto 24">
            <a:extLst>
              <a:ext uri="{FF2B5EF4-FFF2-40B4-BE49-F238E27FC236}">
                <a16:creationId xmlns:a16="http://schemas.microsoft.com/office/drawing/2014/main" id="{8CC699E6-ABC7-6482-0BE3-8CD0FFFEA8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4684" y="4981134"/>
            <a:ext cx="3251879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cs typeface="Arial" panose="020B0604020202020204" pitchFamily="34" charset="0"/>
              </a:defRPr>
            </a:lvl9pPr>
          </a:lstStyle>
          <a:p>
            <a:r>
              <a:rPr lang="pt-BR" altLang="pt-BR" dirty="0"/>
              <a:t>Em 1719 a família já tinha o Engenho do Rio Grande na região</a:t>
            </a:r>
          </a:p>
        </p:txBody>
      </p:sp>
      <p:cxnSp>
        <p:nvCxnSpPr>
          <p:cNvPr id="17" name="Conector de Seta Reta 16">
            <a:extLst>
              <a:ext uri="{FF2B5EF4-FFF2-40B4-BE49-F238E27FC236}">
                <a16:creationId xmlns:a16="http://schemas.microsoft.com/office/drawing/2014/main" id="{6E592A92-D925-334D-B4F5-30E0BA2E0530}"/>
              </a:ext>
            </a:extLst>
          </p:cNvPr>
          <p:cNvCxnSpPr>
            <a:cxnSpLocks/>
          </p:cNvCxnSpPr>
          <p:nvPr/>
        </p:nvCxnSpPr>
        <p:spPr>
          <a:xfrm>
            <a:off x="3289836" y="2928802"/>
            <a:ext cx="0" cy="413077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de Seta Reta 17">
            <a:extLst>
              <a:ext uri="{FF2B5EF4-FFF2-40B4-BE49-F238E27FC236}">
                <a16:creationId xmlns:a16="http://schemas.microsoft.com/office/drawing/2014/main" id="{92358E9F-E2C1-4147-F498-94E3D017E35F}"/>
              </a:ext>
            </a:extLst>
          </p:cNvPr>
          <p:cNvCxnSpPr>
            <a:cxnSpLocks/>
          </p:cNvCxnSpPr>
          <p:nvPr/>
        </p:nvCxnSpPr>
        <p:spPr>
          <a:xfrm>
            <a:off x="3289836" y="4570022"/>
            <a:ext cx="0" cy="413077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70807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A5ED585-FEBB-4DAD-84C0-97BEE6C36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388933" y="4841194"/>
            <a:ext cx="1737401" cy="959536"/>
          </a:xfrm>
          <a:custGeom>
            <a:avLst/>
            <a:gdLst/>
            <a:ahLst/>
            <a:cxnLst/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EF6AC352-A720-4DB3-87CA-A33B0607CA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94433" y="2"/>
            <a:ext cx="849328" cy="357668"/>
          </a:xfrm>
          <a:custGeom>
            <a:avLst/>
            <a:gdLst/>
            <a:ahLst/>
            <a:cxnLst/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8ECBFEF8-9038-4E5E-A5F1-E4DC230355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c 15">
            <a:extLst>
              <a:ext uri="{FF2B5EF4-FFF2-40B4-BE49-F238E27FC236}">
                <a16:creationId xmlns:a16="http://schemas.microsoft.com/office/drawing/2014/main" id="{F37E8EB2-7BE0-4F3D-921C-F4E9C2C149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27715">
            <a:off x="8958979" y="368138"/>
            <a:ext cx="2987899" cy="2987899"/>
          </a:xfrm>
          <a:prstGeom prst="arc">
            <a:avLst>
              <a:gd name="adj1" fmla="val 16200000"/>
              <a:gd name="adj2" fmla="val 2287352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E77AE46B-A945-4A7E-9911-903176079D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969" y="5694291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Imagem 6" descr="Mapa&#10;&#10;Descrição gerada automaticamente">
            <a:extLst>
              <a:ext uri="{FF2B5EF4-FFF2-40B4-BE49-F238E27FC236}">
                <a16:creationId xmlns:a16="http://schemas.microsoft.com/office/drawing/2014/main" id="{B9D6BB9A-A596-CEAB-E44D-2BE74A6B39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7700" y="0"/>
            <a:ext cx="6618365" cy="6649378"/>
          </a:xfrm>
          <a:prstGeom prst="rect">
            <a:avLst/>
          </a:prstGeom>
        </p:spPr>
      </p:pic>
      <p:pic>
        <p:nvPicPr>
          <p:cNvPr id="13" name="Espaço Reservado para Conteúdo 12" descr="Mapa&#10;&#10;Descrição gerada automaticamente">
            <a:extLst>
              <a:ext uri="{FF2B5EF4-FFF2-40B4-BE49-F238E27FC236}">
                <a16:creationId xmlns:a16="http://schemas.microsoft.com/office/drawing/2014/main" id="{67B5E6B4-B15C-1BD0-1B65-E2440E9A14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596"/>
          <a:stretch/>
        </p:blipFill>
        <p:spPr>
          <a:xfrm>
            <a:off x="1450238" y="1635475"/>
            <a:ext cx="3137462" cy="5013903"/>
          </a:xfrm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3CDD5219-D7C3-0D14-53B1-0AD287E3EB0D}"/>
              </a:ext>
            </a:extLst>
          </p:cNvPr>
          <p:cNvSpPr txBox="1"/>
          <p:nvPr/>
        </p:nvSpPr>
        <p:spPr>
          <a:xfrm>
            <a:off x="3018969" y="1987420"/>
            <a:ext cx="1860941" cy="124097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BFC22BAC-7BA0-3159-167E-5A445A1436E1}"/>
              </a:ext>
            </a:extLst>
          </p:cNvPr>
          <p:cNvSpPr txBox="1"/>
          <p:nvPr/>
        </p:nvSpPr>
        <p:spPr>
          <a:xfrm>
            <a:off x="8609045" y="357670"/>
            <a:ext cx="902501" cy="758887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1F8B8695-166D-29F5-BAAB-143C5799B32A}"/>
              </a:ext>
            </a:extLst>
          </p:cNvPr>
          <p:cNvSpPr txBox="1"/>
          <p:nvPr/>
        </p:nvSpPr>
        <p:spPr>
          <a:xfrm>
            <a:off x="8577637" y="391231"/>
            <a:ext cx="9025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002060"/>
                </a:solidFill>
              </a:rPr>
              <a:t>Porto de </a:t>
            </a:r>
            <a:r>
              <a:rPr lang="en-US" sz="1400" b="1" dirty="0" err="1">
                <a:solidFill>
                  <a:srgbClr val="002060"/>
                </a:solidFill>
              </a:rPr>
              <a:t>Irajá</a:t>
            </a:r>
            <a:endParaRPr lang="pt-BR" sz="1400" b="1" dirty="0">
              <a:solidFill>
                <a:srgbClr val="002060"/>
              </a:solidFill>
            </a:endParaRPr>
          </a:p>
        </p:txBody>
      </p:sp>
      <p:sp>
        <p:nvSpPr>
          <p:cNvPr id="2" name="Elipse 1">
            <a:extLst>
              <a:ext uri="{FF2B5EF4-FFF2-40B4-BE49-F238E27FC236}">
                <a16:creationId xmlns:a16="http://schemas.microsoft.com/office/drawing/2014/main" id="{315C1A28-F3BA-7A63-1DB5-343E9E36FB1E}"/>
              </a:ext>
            </a:extLst>
          </p:cNvPr>
          <p:cNvSpPr/>
          <p:nvPr/>
        </p:nvSpPr>
        <p:spPr>
          <a:xfrm>
            <a:off x="3604813" y="2669958"/>
            <a:ext cx="189947" cy="160305"/>
          </a:xfrm>
          <a:prstGeom prst="ellipse">
            <a:avLst/>
          </a:prstGeom>
          <a:noFill/>
          <a:ln w="28575"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" name="Imagem 3" descr="Foto preta e branca de um deserto&#10;&#10;Descrição gerada automaticamente">
            <a:extLst>
              <a:ext uri="{FF2B5EF4-FFF2-40B4-BE49-F238E27FC236}">
                <a16:creationId xmlns:a16="http://schemas.microsoft.com/office/drawing/2014/main" id="{C7FB817D-7455-7C21-632E-B2498E6987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797" y="46161"/>
            <a:ext cx="3643582" cy="2433913"/>
          </a:xfrm>
          <a:prstGeom prst="rect">
            <a:avLst/>
          </a:prstGeom>
        </p:spPr>
      </p:pic>
      <p:cxnSp>
        <p:nvCxnSpPr>
          <p:cNvPr id="6" name="Conector de Seta Reta 5">
            <a:extLst>
              <a:ext uri="{FF2B5EF4-FFF2-40B4-BE49-F238E27FC236}">
                <a16:creationId xmlns:a16="http://schemas.microsoft.com/office/drawing/2014/main" id="{F5EE641B-52CA-0312-47D8-96AB61DB5706}"/>
              </a:ext>
            </a:extLst>
          </p:cNvPr>
          <p:cNvCxnSpPr>
            <a:cxnSpLocks/>
            <a:stCxn id="2" idx="0"/>
          </p:cNvCxnSpPr>
          <p:nvPr/>
        </p:nvCxnSpPr>
        <p:spPr>
          <a:xfrm flipV="1">
            <a:off x="3699787" y="2400079"/>
            <a:ext cx="0" cy="26987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C8A90646-95B5-D175-7BFB-F7F132AD636E}"/>
              </a:ext>
            </a:extLst>
          </p:cNvPr>
          <p:cNvSpPr txBox="1"/>
          <p:nvPr/>
        </p:nvSpPr>
        <p:spPr>
          <a:xfrm>
            <a:off x="985935" y="1929847"/>
            <a:ext cx="36159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err="1"/>
              <a:t>Foto</a:t>
            </a:r>
            <a:r>
              <a:rPr lang="en-US" sz="1400" b="1" dirty="0"/>
              <a:t> de 1936 da </a:t>
            </a:r>
            <a:r>
              <a:rPr lang="en-US" sz="1400" b="1" dirty="0" err="1"/>
              <a:t>antiga</a:t>
            </a:r>
            <a:r>
              <a:rPr lang="en-US" sz="1400" b="1" dirty="0"/>
              <a:t> casa da fazenda do Rio Grande</a:t>
            </a:r>
            <a:endParaRPr lang="pt-BR" sz="1400" b="1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81AFD396-0E70-B631-63BA-35ACD9991FC2}"/>
              </a:ext>
            </a:extLst>
          </p:cNvPr>
          <p:cNvSpPr txBox="1"/>
          <p:nvPr/>
        </p:nvSpPr>
        <p:spPr>
          <a:xfrm>
            <a:off x="8079614" y="6583784"/>
            <a:ext cx="49972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Mapa </a:t>
            </a:r>
            <a:r>
              <a:rPr lang="en-US" sz="1400" dirty="0" err="1"/>
              <a:t>Topográfico</a:t>
            </a:r>
            <a:r>
              <a:rPr lang="en-US" sz="1400" dirty="0"/>
              <a:t> do Rio de Janeiro, 1767</a:t>
            </a:r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956179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A5ED585-FEBB-4DAD-84C0-97BEE6C36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388933" y="4841194"/>
            <a:ext cx="1737401" cy="959536"/>
          </a:xfrm>
          <a:custGeom>
            <a:avLst/>
            <a:gdLst/>
            <a:ahLst/>
            <a:cxnLst/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EF6AC352-A720-4DB3-87CA-A33B0607CA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94433" y="2"/>
            <a:ext cx="849328" cy="357668"/>
          </a:xfrm>
          <a:custGeom>
            <a:avLst/>
            <a:gdLst/>
            <a:ahLst/>
            <a:cxnLst/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8ECBFEF8-9038-4E5E-A5F1-E4DC230355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Espaço Reservado para Conteúdo 4" descr="Uma imagem contendo no interior, bolo, mesa, velho&#10;&#10;Descrição gerada automaticamente">
            <a:extLst>
              <a:ext uri="{FF2B5EF4-FFF2-40B4-BE49-F238E27FC236}">
                <a16:creationId xmlns:a16="http://schemas.microsoft.com/office/drawing/2014/main" id="{A765EFC2-56AC-9EAE-884F-BE8ADB2D9F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94" r="1" b="20247"/>
          <a:stretch/>
        </p:blipFill>
        <p:spPr>
          <a:xfrm>
            <a:off x="261682" y="295174"/>
            <a:ext cx="11668636" cy="6329766"/>
          </a:xfrm>
          <a:custGeom>
            <a:avLst/>
            <a:gdLst/>
            <a:ahLst/>
            <a:cxnLst/>
            <a:rect l="l" t="t" r="r" b="b"/>
            <a:pathLst>
              <a:path w="11668636" h="6391879">
                <a:moveTo>
                  <a:pt x="82200" y="0"/>
                </a:moveTo>
                <a:lnTo>
                  <a:pt x="11586436" y="0"/>
                </a:lnTo>
                <a:cubicBezTo>
                  <a:pt x="11631834" y="0"/>
                  <a:pt x="11668636" y="36802"/>
                  <a:pt x="11668636" y="82200"/>
                </a:cubicBezTo>
                <a:lnTo>
                  <a:pt x="11668636" y="6309679"/>
                </a:lnTo>
                <a:cubicBezTo>
                  <a:pt x="11668636" y="6355077"/>
                  <a:pt x="11631834" y="6391879"/>
                  <a:pt x="11586436" y="6391879"/>
                </a:cubicBezTo>
                <a:lnTo>
                  <a:pt x="82200" y="6391879"/>
                </a:lnTo>
                <a:cubicBezTo>
                  <a:pt x="36802" y="6391879"/>
                  <a:pt x="0" y="6355077"/>
                  <a:pt x="0" y="6309679"/>
                </a:cubicBezTo>
                <a:lnTo>
                  <a:pt x="0" y="82200"/>
                </a:lnTo>
                <a:cubicBezTo>
                  <a:pt x="0" y="36802"/>
                  <a:pt x="36802" y="0"/>
                  <a:pt x="82200" y="0"/>
                </a:cubicBezTo>
                <a:close/>
              </a:path>
            </a:pathLst>
          </a:custGeom>
        </p:spPr>
      </p:pic>
      <p:sp>
        <p:nvSpPr>
          <p:cNvPr id="16" name="Arc 15">
            <a:extLst>
              <a:ext uri="{FF2B5EF4-FFF2-40B4-BE49-F238E27FC236}">
                <a16:creationId xmlns:a16="http://schemas.microsoft.com/office/drawing/2014/main" id="{F37E8EB2-7BE0-4F3D-921C-F4E9C2C149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27715">
            <a:off x="8958979" y="368138"/>
            <a:ext cx="2987899" cy="2987899"/>
          </a:xfrm>
          <a:prstGeom prst="arc">
            <a:avLst>
              <a:gd name="adj1" fmla="val 16200000"/>
              <a:gd name="adj2" fmla="val 2287352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E77AE46B-A945-4A7E-9911-903176079D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969" y="5694291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05C07C59-4683-6925-552B-8EBF8CB49241}"/>
              </a:ext>
            </a:extLst>
          </p:cNvPr>
          <p:cNvSpPr txBox="1"/>
          <p:nvPr/>
        </p:nvSpPr>
        <p:spPr>
          <a:xfrm>
            <a:off x="380808" y="-12603"/>
            <a:ext cx="49972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Mapa </a:t>
            </a:r>
            <a:r>
              <a:rPr lang="en-US" sz="1400" dirty="0" err="1"/>
              <a:t>Topográfico</a:t>
            </a:r>
            <a:r>
              <a:rPr lang="en-US" sz="1400" dirty="0"/>
              <a:t> do Rio de Janeiro, 1767</a:t>
            </a:r>
            <a:endParaRPr lang="pt-BR" sz="1400" dirty="0"/>
          </a:p>
        </p:txBody>
      </p:sp>
      <p:pic>
        <p:nvPicPr>
          <p:cNvPr id="8" name="Imagem 7" descr="Barco no meio da cidade&#10;&#10;Descrição gerada automaticamente com confiança média">
            <a:extLst>
              <a:ext uri="{FF2B5EF4-FFF2-40B4-BE49-F238E27FC236}">
                <a16:creationId xmlns:a16="http://schemas.microsoft.com/office/drawing/2014/main" id="{0DF67286-D972-2D76-9A4F-B4A02A1EE0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1392" y="3051694"/>
            <a:ext cx="5303481" cy="1975276"/>
          </a:xfrm>
          <a:prstGeom prst="rect">
            <a:avLst/>
          </a:prstGeom>
        </p:spPr>
      </p:pic>
      <p:cxnSp>
        <p:nvCxnSpPr>
          <p:cNvPr id="3" name="Conector de Seta Reta 2">
            <a:extLst>
              <a:ext uri="{FF2B5EF4-FFF2-40B4-BE49-F238E27FC236}">
                <a16:creationId xmlns:a16="http://schemas.microsoft.com/office/drawing/2014/main" id="{2EDB5675-63AF-028E-84A5-96F704CA322B}"/>
              </a:ext>
            </a:extLst>
          </p:cNvPr>
          <p:cNvCxnSpPr>
            <a:cxnSpLocks/>
            <a:stCxn id="9" idx="7"/>
          </p:cNvCxnSpPr>
          <p:nvPr/>
        </p:nvCxnSpPr>
        <p:spPr>
          <a:xfrm flipV="1">
            <a:off x="6339201" y="4764024"/>
            <a:ext cx="719967" cy="479881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9" name="Elipse 8">
            <a:extLst>
              <a:ext uri="{FF2B5EF4-FFF2-40B4-BE49-F238E27FC236}">
                <a16:creationId xmlns:a16="http://schemas.microsoft.com/office/drawing/2014/main" id="{705DF8BA-75F4-5DCF-16A7-5579C8CEBC23}"/>
              </a:ext>
            </a:extLst>
          </p:cNvPr>
          <p:cNvSpPr/>
          <p:nvPr/>
        </p:nvSpPr>
        <p:spPr>
          <a:xfrm>
            <a:off x="5980176" y="5182306"/>
            <a:ext cx="420624" cy="420624"/>
          </a:xfrm>
          <a:prstGeom prst="ellipse">
            <a:avLst/>
          </a:prstGeom>
          <a:noFill/>
          <a:ln w="57150"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8339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theme/theme1.xml><?xml version="1.0" encoding="utf-8"?>
<a:theme xmlns:a="http://schemas.openxmlformats.org/drawingml/2006/main" name="ShapesVTI">
  <a:themeElements>
    <a:clrScheme name="Office">
      <a:dk1>
        <a:srgbClr val="000000"/>
      </a:dk1>
      <a:lt1>
        <a:srgbClr val="FFFFFF"/>
      </a:lt1>
      <a:dk2>
        <a:srgbClr val="281B10"/>
      </a:dk2>
      <a:lt2>
        <a:srgbClr val="FFF9F5"/>
      </a:lt2>
      <a:accent1>
        <a:srgbClr val="EE7661"/>
      </a:accent1>
      <a:accent2>
        <a:srgbClr val="4E91F0"/>
      </a:accent2>
      <a:accent3>
        <a:srgbClr val="5B5260"/>
      </a:accent3>
      <a:accent4>
        <a:srgbClr val="2CC3B4"/>
      </a:accent4>
      <a:accent5>
        <a:srgbClr val="C097F8"/>
      </a:accent5>
      <a:accent6>
        <a:srgbClr val="FF9514"/>
      </a:accent6>
      <a:hlink>
        <a:srgbClr val="E50CBC"/>
      </a:hlink>
      <a:folHlink>
        <a:srgbClr val="6257FF"/>
      </a:folHlink>
    </a:clrScheme>
    <a:fontScheme name="Festival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hapesVTI" id="{C78D20FD-A872-4243-8597-B534C62538FF}" vid="{7CAFCCF9-7834-41D6-B6AB-7D225A18A4E9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417</TotalTime>
  <Words>493</Words>
  <Application>Microsoft Office PowerPoint</Application>
  <PresentationFormat>Widescreen</PresentationFormat>
  <Paragraphs>87</Paragraphs>
  <Slides>12</Slides>
  <Notes>5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9" baseType="lpstr">
      <vt:lpstr>Arial</vt:lpstr>
      <vt:lpstr>Book Antiqua</vt:lpstr>
      <vt:lpstr>Britannic Bold</vt:lpstr>
      <vt:lpstr>Calibri</vt:lpstr>
      <vt:lpstr>Century Gothic</vt:lpstr>
      <vt:lpstr>Tahoma</vt:lpstr>
      <vt:lpstr>ShapesVTI</vt:lpstr>
      <vt:lpstr>Rio Grande  e  Rio Pequeno</vt:lpstr>
      <vt:lpstr>A idéia central do projeto é motivar e mobilizar as escolas a trabalharem pela recuperação e preservação do rio mais próximo a elas!</vt:lpstr>
      <vt:lpstr>PRIMEIRA PARTE – Por que isso importa? </vt:lpstr>
      <vt:lpstr>Quanto de água da natureza podemos utilizar?</vt:lpstr>
      <vt:lpstr>Apresentação do PowerPoint</vt:lpstr>
      <vt:lpstr>Impacto da falta de água em nosso país!</vt:lpstr>
      <vt:lpstr>SEGUNDA PARTE – O nosso Rio Grande</vt:lpstr>
      <vt:lpstr>Apresentação do PowerPoint</vt:lpstr>
      <vt:lpstr>Apresentação do PowerPoint</vt:lpstr>
      <vt:lpstr>Apresentação do PowerPoint</vt:lpstr>
      <vt:lpstr>Vamos preservar o que é nosso?</vt:lpstr>
      <vt:lpstr>Como podemos virar o jogo?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Rio Grande  e  Rio Pequeno</dc:title>
  <dc:creator>Victor Luiz Alvares Oliveira</dc:creator>
  <cp:lastModifiedBy>Victor Luiz Alvares Oliveira</cp:lastModifiedBy>
  <cp:revision>2</cp:revision>
  <dcterms:created xsi:type="dcterms:W3CDTF">2023-05-27T13:30:41Z</dcterms:created>
  <dcterms:modified xsi:type="dcterms:W3CDTF">2023-07-14T15:01:38Z</dcterms:modified>
</cp:coreProperties>
</file>