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9" r:id="rId10"/>
    <p:sldId id="27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O CONSTANTINO DE OLIVEIRA" userId="93b875a6-c1ea-464c-ad93-61caab2002aa" providerId="ADAL" clId="{795E6B70-581C-4414-BE08-02EC806AAF2A}"/>
    <pc:docChg chg="delSld">
      <pc:chgData name="RICARDO CONSTANTINO DE OLIVEIRA" userId="93b875a6-c1ea-464c-ad93-61caab2002aa" providerId="ADAL" clId="{795E6B70-581C-4414-BE08-02EC806AAF2A}" dt="2023-07-13T18:10:25.188" v="0" actId="47"/>
      <pc:docMkLst>
        <pc:docMk/>
      </pc:docMkLst>
      <pc:sldChg chg="del">
        <pc:chgData name="RICARDO CONSTANTINO DE OLIVEIRA" userId="93b875a6-c1ea-464c-ad93-61caab2002aa" providerId="ADAL" clId="{795E6B70-581C-4414-BE08-02EC806AAF2A}" dt="2023-07-13T18:10:25.188" v="0" actId="47"/>
        <pc:sldMkLst>
          <pc:docMk/>
          <pc:sldMk cId="781059453" sldId="280"/>
        </pc:sldMkLst>
      </pc:sldChg>
    </pc:docChg>
  </pc:docChgLst>
  <pc:docChgLst>
    <pc:chgData name="RICARDO CONSTANTINO DE OLIVEIRA" userId="93b875a6-c1ea-464c-ad93-61caab2002aa" providerId="ADAL" clId="{93CFF400-493C-444E-8C8E-0AE960CF90C8}"/>
    <pc:docChg chg="custSel addSld modSld">
      <pc:chgData name="RICARDO CONSTANTINO DE OLIVEIRA" userId="93b875a6-c1ea-464c-ad93-61caab2002aa" providerId="ADAL" clId="{93CFF400-493C-444E-8C8E-0AE960CF90C8}" dt="2023-07-12T16:12:08.765" v="916" actId="20577"/>
      <pc:docMkLst>
        <pc:docMk/>
      </pc:docMkLst>
      <pc:sldChg chg="addSp modSp mod">
        <pc:chgData name="RICARDO CONSTANTINO DE OLIVEIRA" userId="93b875a6-c1ea-464c-ad93-61caab2002aa" providerId="ADAL" clId="{93CFF400-493C-444E-8C8E-0AE960CF90C8}" dt="2023-07-12T15:56:02.126" v="330" actId="20577"/>
        <pc:sldMkLst>
          <pc:docMk/>
          <pc:sldMk cId="2413891411" sldId="256"/>
        </pc:sldMkLst>
        <pc:spChg chg="mod">
          <ac:chgData name="RICARDO CONSTANTINO DE OLIVEIRA" userId="93b875a6-c1ea-464c-ad93-61caab2002aa" providerId="ADAL" clId="{93CFF400-493C-444E-8C8E-0AE960CF90C8}" dt="2023-07-12T15:56:02.126" v="330" actId="20577"/>
          <ac:spMkLst>
            <pc:docMk/>
            <pc:sldMk cId="2413891411" sldId="256"/>
            <ac:spMk id="2" creationId="{B471867C-42E0-3940-69F3-7B0419E23D02}"/>
          </ac:spMkLst>
        </pc:spChg>
        <pc:picChg chg="add mod">
          <ac:chgData name="RICARDO CONSTANTINO DE OLIVEIRA" userId="93b875a6-c1ea-464c-ad93-61caab2002aa" providerId="ADAL" clId="{93CFF400-493C-444E-8C8E-0AE960CF90C8}" dt="2023-07-12T15:07:22.699" v="10"/>
          <ac:picMkLst>
            <pc:docMk/>
            <pc:sldMk cId="2413891411" sldId="256"/>
            <ac:picMk id="4" creationId="{30561DD9-B790-3200-6B7A-F111FF2A031C}"/>
          </ac:picMkLst>
        </pc:picChg>
      </pc:sldChg>
      <pc:sldChg chg="addSp modSp">
        <pc:chgData name="RICARDO CONSTANTINO DE OLIVEIRA" userId="93b875a6-c1ea-464c-ad93-61caab2002aa" providerId="ADAL" clId="{93CFF400-493C-444E-8C8E-0AE960CF90C8}" dt="2023-07-12T15:07:16.898" v="9"/>
        <pc:sldMkLst>
          <pc:docMk/>
          <pc:sldMk cId="1881276187" sldId="257"/>
        </pc:sldMkLst>
        <pc:picChg chg="add mod">
          <ac:chgData name="RICARDO CONSTANTINO DE OLIVEIRA" userId="93b875a6-c1ea-464c-ad93-61caab2002aa" providerId="ADAL" clId="{93CFF400-493C-444E-8C8E-0AE960CF90C8}" dt="2023-07-12T15:07:16.898" v="9"/>
          <ac:picMkLst>
            <pc:docMk/>
            <pc:sldMk cId="1881276187" sldId="257"/>
            <ac:picMk id="6" creationId="{D857E4E4-3037-F003-2C6B-780C904600DD}"/>
          </ac:picMkLst>
        </pc:picChg>
      </pc:sldChg>
      <pc:sldChg chg="addSp modSp">
        <pc:chgData name="RICARDO CONSTANTINO DE OLIVEIRA" userId="93b875a6-c1ea-464c-ad93-61caab2002aa" providerId="ADAL" clId="{93CFF400-493C-444E-8C8E-0AE960CF90C8}" dt="2023-07-12T15:07:10.453" v="8"/>
        <pc:sldMkLst>
          <pc:docMk/>
          <pc:sldMk cId="2911352262" sldId="258"/>
        </pc:sldMkLst>
        <pc:picChg chg="add mod">
          <ac:chgData name="RICARDO CONSTANTINO DE OLIVEIRA" userId="93b875a6-c1ea-464c-ad93-61caab2002aa" providerId="ADAL" clId="{93CFF400-493C-444E-8C8E-0AE960CF90C8}" dt="2023-07-12T15:07:10.453" v="8"/>
          <ac:picMkLst>
            <pc:docMk/>
            <pc:sldMk cId="2911352262" sldId="258"/>
            <ac:picMk id="12" creationId="{EA23A272-518F-77D6-902C-A18A9C509AF2}"/>
          </ac:picMkLst>
        </pc:picChg>
      </pc:sldChg>
      <pc:sldChg chg="addSp modSp">
        <pc:chgData name="RICARDO CONSTANTINO DE OLIVEIRA" userId="93b875a6-c1ea-464c-ad93-61caab2002aa" providerId="ADAL" clId="{93CFF400-493C-444E-8C8E-0AE960CF90C8}" dt="2023-07-12T15:07:06.744" v="7"/>
        <pc:sldMkLst>
          <pc:docMk/>
          <pc:sldMk cId="567394927" sldId="259"/>
        </pc:sldMkLst>
        <pc:picChg chg="add mod">
          <ac:chgData name="RICARDO CONSTANTINO DE OLIVEIRA" userId="93b875a6-c1ea-464c-ad93-61caab2002aa" providerId="ADAL" clId="{93CFF400-493C-444E-8C8E-0AE960CF90C8}" dt="2023-07-12T15:07:06.744" v="7"/>
          <ac:picMkLst>
            <pc:docMk/>
            <pc:sldMk cId="567394927" sldId="259"/>
            <ac:picMk id="6" creationId="{BF82E021-4987-7B30-6A37-083E8B15C52A}"/>
          </ac:picMkLst>
        </pc:picChg>
      </pc:sldChg>
      <pc:sldChg chg="addSp modSp mod">
        <pc:chgData name="RICARDO CONSTANTINO DE OLIVEIRA" userId="93b875a6-c1ea-464c-ad93-61caab2002aa" providerId="ADAL" clId="{93CFF400-493C-444E-8C8E-0AE960CF90C8}" dt="2023-07-12T15:08:58.713" v="58" actId="6549"/>
        <pc:sldMkLst>
          <pc:docMk/>
          <pc:sldMk cId="1876078832" sldId="260"/>
        </pc:sldMkLst>
        <pc:spChg chg="mod">
          <ac:chgData name="RICARDO CONSTANTINO DE OLIVEIRA" userId="93b875a6-c1ea-464c-ad93-61caab2002aa" providerId="ADAL" clId="{93CFF400-493C-444E-8C8E-0AE960CF90C8}" dt="2023-07-12T15:08:58.713" v="58" actId="6549"/>
          <ac:spMkLst>
            <pc:docMk/>
            <pc:sldMk cId="1876078832" sldId="260"/>
            <ac:spMk id="2" creationId="{47D172B4-CB8B-99D3-3681-1A896C558D1C}"/>
          </ac:spMkLst>
        </pc:spChg>
        <pc:picChg chg="add mod">
          <ac:chgData name="RICARDO CONSTANTINO DE OLIVEIRA" userId="93b875a6-c1ea-464c-ad93-61caab2002aa" providerId="ADAL" clId="{93CFF400-493C-444E-8C8E-0AE960CF90C8}" dt="2023-07-12T15:06:57.064" v="5" actId="1076"/>
          <ac:picMkLst>
            <pc:docMk/>
            <pc:sldMk cId="1876078832" sldId="260"/>
            <ac:picMk id="14" creationId="{69313EA3-B28D-9001-02C6-FB138B905E33}"/>
          </ac:picMkLst>
        </pc:picChg>
      </pc:sldChg>
      <pc:sldChg chg="addSp modSp mod">
        <pc:chgData name="RICARDO CONSTANTINO DE OLIVEIRA" userId="93b875a6-c1ea-464c-ad93-61caab2002aa" providerId="ADAL" clId="{93CFF400-493C-444E-8C8E-0AE960CF90C8}" dt="2023-07-12T15:09:41.633" v="86" actId="14100"/>
        <pc:sldMkLst>
          <pc:docMk/>
          <pc:sldMk cId="1381015939" sldId="261"/>
        </pc:sldMkLst>
        <pc:spChg chg="mod">
          <ac:chgData name="RICARDO CONSTANTINO DE OLIVEIRA" userId="93b875a6-c1ea-464c-ad93-61caab2002aa" providerId="ADAL" clId="{93CFF400-493C-444E-8C8E-0AE960CF90C8}" dt="2023-07-12T15:09:41.633" v="86" actId="14100"/>
          <ac:spMkLst>
            <pc:docMk/>
            <pc:sldMk cId="1381015939" sldId="261"/>
            <ac:spMk id="8" creationId="{421BE8D9-EC25-0268-D240-3D30BABADA2E}"/>
          </ac:spMkLst>
        </pc:spChg>
        <pc:picChg chg="add mod">
          <ac:chgData name="RICARDO CONSTANTINO DE OLIVEIRA" userId="93b875a6-c1ea-464c-ad93-61caab2002aa" providerId="ADAL" clId="{93CFF400-493C-444E-8C8E-0AE960CF90C8}" dt="2023-07-12T15:07:02.517" v="6" actId="1076"/>
          <ac:picMkLst>
            <pc:docMk/>
            <pc:sldMk cId="1381015939" sldId="261"/>
            <ac:picMk id="11" creationId="{0A655427-40F9-5884-D88C-372F78295BFE}"/>
          </ac:picMkLst>
        </pc:picChg>
      </pc:sldChg>
      <pc:sldChg chg="addSp modSp">
        <pc:chgData name="RICARDO CONSTANTINO DE OLIVEIRA" userId="93b875a6-c1ea-464c-ad93-61caab2002aa" providerId="ADAL" clId="{93CFF400-493C-444E-8C8E-0AE960CF90C8}" dt="2023-07-12T15:06:33.647" v="2"/>
        <pc:sldMkLst>
          <pc:docMk/>
          <pc:sldMk cId="574389153" sldId="262"/>
        </pc:sldMkLst>
        <pc:picChg chg="add mod">
          <ac:chgData name="RICARDO CONSTANTINO DE OLIVEIRA" userId="93b875a6-c1ea-464c-ad93-61caab2002aa" providerId="ADAL" clId="{93CFF400-493C-444E-8C8E-0AE960CF90C8}" dt="2023-07-12T15:06:33.647" v="2"/>
          <ac:picMkLst>
            <pc:docMk/>
            <pc:sldMk cId="574389153" sldId="262"/>
            <ac:picMk id="10" creationId="{6D01A474-5E71-4037-7709-EF0F2576EE37}"/>
          </ac:picMkLst>
        </pc:picChg>
      </pc:sldChg>
      <pc:sldChg chg="addSp modSp">
        <pc:chgData name="RICARDO CONSTANTINO DE OLIVEIRA" userId="93b875a6-c1ea-464c-ad93-61caab2002aa" providerId="ADAL" clId="{93CFF400-493C-444E-8C8E-0AE960CF90C8}" dt="2023-07-12T15:06:30.422" v="1"/>
        <pc:sldMkLst>
          <pc:docMk/>
          <pc:sldMk cId="2133208302" sldId="263"/>
        </pc:sldMkLst>
        <pc:picChg chg="add mod">
          <ac:chgData name="RICARDO CONSTANTINO DE OLIVEIRA" userId="93b875a6-c1ea-464c-ad93-61caab2002aa" providerId="ADAL" clId="{93CFF400-493C-444E-8C8E-0AE960CF90C8}" dt="2023-07-12T15:06:30.422" v="1"/>
          <ac:picMkLst>
            <pc:docMk/>
            <pc:sldMk cId="2133208302" sldId="263"/>
            <ac:picMk id="4" creationId="{D1B56D74-19D2-5F3C-1450-0C5D1786F7B6}"/>
          </ac:picMkLst>
        </pc:picChg>
      </pc:sldChg>
      <pc:sldChg chg="add">
        <pc:chgData name="RICARDO CONSTANTINO DE OLIVEIRA" userId="93b875a6-c1ea-464c-ad93-61caab2002aa" providerId="ADAL" clId="{93CFF400-493C-444E-8C8E-0AE960CF90C8}" dt="2023-07-12T15:06:25.878" v="0"/>
        <pc:sldMkLst>
          <pc:docMk/>
          <pc:sldMk cId="4033920447" sldId="278"/>
        </pc:sldMkLst>
      </pc:sldChg>
      <pc:sldChg chg="addSp delSp modSp new mod">
        <pc:chgData name="RICARDO CONSTANTINO DE OLIVEIRA" userId="93b875a6-c1ea-464c-ad93-61caab2002aa" providerId="ADAL" clId="{93CFF400-493C-444E-8C8E-0AE960CF90C8}" dt="2023-07-12T15:20:36.570" v="328"/>
        <pc:sldMkLst>
          <pc:docMk/>
          <pc:sldMk cId="98868964" sldId="279"/>
        </pc:sldMkLst>
        <pc:spChg chg="mod">
          <ac:chgData name="RICARDO CONSTANTINO DE OLIVEIRA" userId="93b875a6-c1ea-464c-ad93-61caab2002aa" providerId="ADAL" clId="{93CFF400-493C-444E-8C8E-0AE960CF90C8}" dt="2023-07-12T15:12:06.869" v="129" actId="20577"/>
          <ac:spMkLst>
            <pc:docMk/>
            <pc:sldMk cId="98868964" sldId="279"/>
            <ac:spMk id="2" creationId="{06764644-AFD1-70B1-E7AE-F8193CAD20A1}"/>
          </ac:spMkLst>
        </pc:spChg>
        <pc:spChg chg="del">
          <ac:chgData name="RICARDO CONSTANTINO DE OLIVEIRA" userId="93b875a6-c1ea-464c-ad93-61caab2002aa" providerId="ADAL" clId="{93CFF400-493C-444E-8C8E-0AE960CF90C8}" dt="2023-07-12T15:17:15.352" v="133"/>
          <ac:spMkLst>
            <pc:docMk/>
            <pc:sldMk cId="98868964" sldId="279"/>
            <ac:spMk id="3" creationId="{D93E301D-DCC9-E360-4371-D181BA3DB4DF}"/>
          </ac:spMkLst>
        </pc:spChg>
        <pc:spChg chg="add mod">
          <ac:chgData name="RICARDO CONSTANTINO DE OLIVEIRA" userId="93b875a6-c1ea-464c-ad93-61caab2002aa" providerId="ADAL" clId="{93CFF400-493C-444E-8C8E-0AE960CF90C8}" dt="2023-07-12T15:20:27.581" v="325" actId="1076"/>
          <ac:spMkLst>
            <pc:docMk/>
            <pc:sldMk cId="98868964" sldId="279"/>
            <ac:spMk id="7" creationId="{18DE75B4-B795-AAD6-5E0E-79BA1216638A}"/>
          </ac:spMkLst>
        </pc:spChg>
        <pc:graphicFrameChg chg="add del mod">
          <ac:chgData name="RICARDO CONSTANTINO DE OLIVEIRA" userId="93b875a6-c1ea-464c-ad93-61caab2002aa" providerId="ADAL" clId="{93CFF400-493C-444E-8C8E-0AE960CF90C8}" dt="2023-07-12T15:12:47.422" v="132" actId="478"/>
          <ac:graphicFrameMkLst>
            <pc:docMk/>
            <pc:sldMk cId="98868964" sldId="279"/>
            <ac:graphicFrameMk id="4" creationId="{6AF07D8B-9084-98F6-C7FB-21B5E9FA03BF}"/>
          </ac:graphicFrameMkLst>
        </pc:graphicFrameChg>
        <pc:graphicFrameChg chg="add del mod">
          <ac:chgData name="RICARDO CONSTANTINO DE OLIVEIRA" userId="93b875a6-c1ea-464c-ad93-61caab2002aa" providerId="ADAL" clId="{93CFF400-493C-444E-8C8E-0AE960CF90C8}" dt="2023-07-12T15:17:35.153" v="137" actId="478"/>
          <ac:graphicFrameMkLst>
            <pc:docMk/>
            <pc:sldMk cId="98868964" sldId="279"/>
            <ac:graphicFrameMk id="5" creationId="{BDB5B9DF-F522-1379-BCD0-B4692088E680}"/>
          </ac:graphicFrameMkLst>
        </pc:graphicFrameChg>
        <pc:graphicFrameChg chg="add mod">
          <ac:chgData name="RICARDO CONSTANTINO DE OLIVEIRA" userId="93b875a6-c1ea-464c-ad93-61caab2002aa" providerId="ADAL" clId="{93CFF400-493C-444E-8C8E-0AE960CF90C8}" dt="2023-07-12T15:20:36.570" v="328"/>
          <ac:graphicFrameMkLst>
            <pc:docMk/>
            <pc:sldMk cId="98868964" sldId="279"/>
            <ac:graphicFrameMk id="8" creationId="{C7223D03-4363-A412-8ED9-5AE3D45A1881}"/>
          </ac:graphicFrameMkLst>
        </pc:graphicFrameChg>
      </pc:sldChg>
      <pc:sldChg chg="addSp delSp modSp new mod setBg">
        <pc:chgData name="RICARDO CONSTANTINO DE OLIVEIRA" userId="93b875a6-c1ea-464c-ad93-61caab2002aa" providerId="ADAL" clId="{93CFF400-493C-444E-8C8E-0AE960CF90C8}" dt="2023-07-12T16:12:08.765" v="916" actId="20577"/>
        <pc:sldMkLst>
          <pc:docMk/>
          <pc:sldMk cId="781059453" sldId="280"/>
        </pc:sldMkLst>
        <pc:spChg chg="mod">
          <ac:chgData name="RICARDO CONSTANTINO DE OLIVEIRA" userId="93b875a6-c1ea-464c-ad93-61caab2002aa" providerId="ADAL" clId="{93CFF400-493C-444E-8C8E-0AE960CF90C8}" dt="2023-07-12T16:09:58.465" v="431" actId="1076"/>
          <ac:spMkLst>
            <pc:docMk/>
            <pc:sldMk cId="781059453" sldId="280"/>
            <ac:spMk id="2" creationId="{AD9B14F0-DE75-A8B6-CCD4-A3F1BEECA3D9}"/>
          </ac:spMkLst>
        </pc:spChg>
        <pc:spChg chg="mod">
          <ac:chgData name="RICARDO CONSTANTINO DE OLIVEIRA" userId="93b875a6-c1ea-464c-ad93-61caab2002aa" providerId="ADAL" clId="{93CFF400-493C-444E-8C8E-0AE960CF90C8}" dt="2023-07-12T16:12:08.765" v="916" actId="20577"/>
          <ac:spMkLst>
            <pc:docMk/>
            <pc:sldMk cId="781059453" sldId="280"/>
            <ac:spMk id="3" creationId="{728B8AFB-15B9-5F7C-34EC-5EFDE68273E1}"/>
          </ac:spMkLst>
        </pc:spChg>
        <pc:grpChg chg="add">
          <ac:chgData name="RICARDO CONSTANTINO DE OLIVEIRA" userId="93b875a6-c1ea-464c-ad93-61caab2002aa" providerId="ADAL" clId="{93CFF400-493C-444E-8C8E-0AE960CF90C8}" dt="2023-07-12T16:08:22.990" v="424" actId="26606"/>
          <ac:grpSpMkLst>
            <pc:docMk/>
            <pc:sldMk cId="781059453" sldId="280"/>
            <ac:grpSpMk id="10" creationId="{B4DE830A-B531-4A3B-96F6-0ECE88B08555}"/>
          </ac:grpSpMkLst>
        </pc:grpChg>
        <pc:picChg chg="add del mod modCrop">
          <ac:chgData name="RICARDO CONSTANTINO DE OLIVEIRA" userId="93b875a6-c1ea-464c-ad93-61caab2002aa" providerId="ADAL" clId="{93CFF400-493C-444E-8C8E-0AE960CF90C8}" dt="2023-07-12T16:09:44.181" v="427" actId="478"/>
          <ac:picMkLst>
            <pc:docMk/>
            <pc:sldMk cId="781059453" sldId="280"/>
            <ac:picMk id="5" creationId="{7DF648E5-C0C7-87BD-1587-AF13CCE62465}"/>
          </ac:picMkLst>
        </pc:picChg>
        <pc:picChg chg="add mod">
          <ac:chgData name="RICARDO CONSTANTINO DE OLIVEIRA" userId="93b875a6-c1ea-464c-ad93-61caab2002aa" providerId="ADAL" clId="{93CFF400-493C-444E-8C8E-0AE960CF90C8}" dt="2023-07-12T16:10:00.855" v="432" actId="1076"/>
          <ac:picMkLst>
            <pc:docMk/>
            <pc:sldMk cId="781059453" sldId="280"/>
            <ac:picMk id="7" creationId="{162F141A-3041-C497-F391-864EC5B5155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94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5818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1191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559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22759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123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4766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3210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90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6933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409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17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2438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803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5913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890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30A5F-B9C0-41E0-A8CD-570D68ECFB8D}" type="datetimeFigureOut">
              <a:rPr lang="pt-BR" smtClean="0"/>
              <a:t>13/07/2023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31C2CC6-51B7-4699-ABF2-FBCBCEA40E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929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71867C-42E0-3940-69F3-7B0419E23D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Esse Rio é Meu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D789B6A-4F5F-AC32-C9B0-F19DE16ADC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/>
            <a:r>
              <a:rPr lang="pt-BR" dirty="0"/>
              <a:t>RIO CABUÇU</a:t>
            </a:r>
            <a:endParaRPr lang="pt-BR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Graphic 6" descr="Marcador">
            <a:extLst>
              <a:ext uri="{FF2B5EF4-FFF2-40B4-BE49-F238E27FC236}">
                <a16:creationId xmlns:a16="http://schemas.microsoft.com/office/drawing/2014/main" id="{E39280DA-A8AA-B1ED-1FA5-44CBBE5C4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  <p:pic>
        <p:nvPicPr>
          <p:cNvPr id="4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30561DD9-B790-3200-6B7A-F111FF2A0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891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18EE12-EBD9-617B-0D2A-E1EE7F57E0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sz="4800" dirty="0"/>
              <a:t>CIEP HERIVELTO MARTINS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A7010CB-450F-6A6E-3428-5B2E6083E6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DIRETORA CLÁUDIA </a:t>
            </a:r>
          </a:p>
        </p:txBody>
      </p:sp>
      <p:pic>
        <p:nvPicPr>
          <p:cNvPr id="4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B2860703-936E-8E54-6A76-65207609B8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3920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6AB0D3-D997-C99D-77BC-E7ADE3BD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468" y="359976"/>
            <a:ext cx="9592081" cy="1320800"/>
          </a:xfrm>
        </p:spPr>
        <p:txBody>
          <a:bodyPr anchor="t">
            <a:normAutofit/>
          </a:bodyPr>
          <a:lstStyle/>
          <a:p>
            <a:r>
              <a:rPr lang="pt-BR" b="1" i="0" u="none" strike="noStrike" baseline="0" dirty="0">
                <a:latin typeface="FuturaBT-Bold-Identity-H"/>
              </a:rPr>
              <a:t>BACIAS HIDROGRÁFICAS DO MUNICÍPIO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06D103-16D4-50DE-58ED-4D1C1C91F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473" y="2039815"/>
            <a:ext cx="9238582" cy="4662663"/>
          </a:xfrm>
          <a:prstGeom prst="rect">
            <a:avLst/>
          </a:prstGeom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0F696-71BB-18D1-EF48-12B7FFB97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474" y="1680776"/>
            <a:ext cx="4414968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500" dirty="0"/>
              <a:t>O Rio de Janeiro é dividido em 3 grandes bacias.</a:t>
            </a:r>
          </a:p>
          <a:p>
            <a:pPr marL="0" indent="0">
              <a:buNone/>
            </a:pPr>
            <a:endParaRPr lang="pt-BR" sz="1500" dirty="0"/>
          </a:p>
        </p:txBody>
      </p:sp>
      <p:pic>
        <p:nvPicPr>
          <p:cNvPr id="6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857E4E4-3037-F003-2C6B-780C90460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27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10AAB8-D06E-9EBA-2EEB-967A1CCC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14" y="0"/>
            <a:ext cx="4924878" cy="1320800"/>
          </a:xfrm>
        </p:spPr>
        <p:txBody>
          <a:bodyPr anchor="ctr">
            <a:normAutofit/>
          </a:bodyPr>
          <a:lstStyle/>
          <a:p>
            <a:r>
              <a:rPr lang="pt-BR" dirty="0"/>
              <a:t>Bacia de Sepetiba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BEDDC84-26AD-FD03-9A92-C419D9E1B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816" y="1077378"/>
            <a:ext cx="4921876" cy="37396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É onde fica o Rio Cabuçu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EDF5980-27BF-11EB-9DF6-D54C30A15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14" y="1468298"/>
            <a:ext cx="10169304" cy="5129450"/>
          </a:xfrm>
          <a:prstGeom prst="rect">
            <a:avLst/>
          </a:prstGeom>
        </p:spPr>
      </p:pic>
      <p:pic>
        <p:nvPicPr>
          <p:cNvPr id="12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A23A272-518F-77D6-902C-A18A9C509A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352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B4DE830A-B531-4A3B-96F6-0ECE88B08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813DF2C-461A-4A8F-9679-A172790D1F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4CD3A85-C039-4249-86E4-1EB9318B54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887EA6D2-2883-42C2-993D-094CA6D65D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895046-636F-4D1B-ACA4-29AA0CB332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C6B0CDE3-E054-4EDD-A43B-F96843D8BF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3B66B1A2-F145-4C9B-85CC-4BF30D58CB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D4FC972-94B3-4035-8D31-E668C132B4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74B9941-AFBE-4A77-A50E-B6EA04A746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7A982C5-2C38-4CE9-BC18-94697AD65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060D8D1-7BB1-498F-AFBB-ADAC130A9E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8B6F0A3-2144-1576-DD98-AA5DA25C8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2181" y="113481"/>
            <a:ext cx="7673801" cy="108765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Rio </a:t>
            </a:r>
            <a:r>
              <a:rPr lang="en-US" sz="4800" kern="1200" dirty="0" err="1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Cabuçu</a:t>
            </a:r>
            <a:endParaRPr lang="en-US" sz="4800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42079EA-6E3F-A160-CEB1-CC713506D7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3704" y="1292682"/>
            <a:ext cx="8101988" cy="5245519"/>
          </a:xfrm>
          <a:prstGeom prst="rect">
            <a:avLst/>
          </a:prstGeom>
        </p:spPr>
      </p:pic>
      <p:pic>
        <p:nvPicPr>
          <p:cNvPr id="6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BF82E021-4987-7B30-6A37-083E8B15C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7394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9FD90D9-0777-4927-90C9-E837E6773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BAC652FB-ABC7-01C3-F351-41A0EED16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25" b="5"/>
          <a:stretch/>
        </p:blipFill>
        <p:spPr>
          <a:xfrm>
            <a:off x="1155920" y="612144"/>
            <a:ext cx="2395625" cy="3217333"/>
          </a:xfrm>
          <a:prstGeom prst="rect">
            <a:avLst/>
          </a:prstGeom>
        </p:spPr>
      </p:pic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13B8ACB3-6762-835D-2FCC-526CD52883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35" r="5" b="5"/>
          <a:stretch/>
        </p:blipFill>
        <p:spPr>
          <a:xfrm>
            <a:off x="4891697" y="637831"/>
            <a:ext cx="2397676" cy="321733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F002114-35AD-EC77-B941-76D57008AAD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1" r="5" b="5"/>
          <a:stretch/>
        </p:blipFill>
        <p:spPr>
          <a:xfrm>
            <a:off x="8635002" y="637830"/>
            <a:ext cx="2395601" cy="3217333"/>
          </a:xfrm>
          <a:prstGeom prst="rect">
            <a:avLst/>
          </a:prstGeom>
        </p:spPr>
      </p:pic>
      <p:sp>
        <p:nvSpPr>
          <p:cNvPr id="34" name="Parallelogram 33">
            <a:extLst>
              <a:ext uri="{FF2B5EF4-FFF2-40B4-BE49-F238E27FC236}">
                <a16:creationId xmlns:a16="http://schemas.microsoft.com/office/drawing/2014/main" id="{F92D073F-0FE7-41B7-ADCD-5CE16DEEE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062" y="4181364"/>
            <a:ext cx="11519876" cy="2177879"/>
          </a:xfrm>
          <a:prstGeom prst="parallelogram">
            <a:avLst>
              <a:gd name="adj" fmla="val 29000"/>
            </a:avLst>
          </a:prstGeom>
          <a:solidFill>
            <a:schemeClr val="tx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D172B4-CB8B-99D3-3681-1A896C558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338" y="4441621"/>
            <a:ext cx="4626707" cy="156251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Rio </a:t>
            </a:r>
            <a:r>
              <a:rPr lang="en-US" sz="3200" dirty="0" err="1"/>
              <a:t>Cabuçu</a:t>
            </a:r>
            <a:r>
              <a:rPr lang="en-US" sz="3200" dirty="0"/>
              <a:t> –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região</a:t>
            </a:r>
            <a:r>
              <a:rPr lang="en-US" sz="3200" dirty="0"/>
              <a:t> do CIEP 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217514D0-8742-ED70-D995-740E9E377283}"/>
              </a:ext>
            </a:extLst>
          </p:cNvPr>
          <p:cNvSpPr txBox="1">
            <a:spLocks/>
          </p:cNvSpPr>
          <p:nvPr/>
        </p:nvSpPr>
        <p:spPr>
          <a:xfrm>
            <a:off x="5945402" y="4441621"/>
            <a:ext cx="5082106" cy="1599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Este é o </a:t>
            </a:r>
            <a:r>
              <a:rPr lang="en-US" dirty="0" err="1">
                <a:solidFill>
                  <a:schemeClr val="bg1"/>
                </a:solidFill>
              </a:rPr>
              <a:t>rio</a:t>
            </a:r>
            <a:r>
              <a:rPr lang="en-US" dirty="0">
                <a:solidFill>
                  <a:schemeClr val="bg1"/>
                </a:solidFill>
              </a:rPr>
              <a:t> que </a:t>
            </a:r>
            <a:r>
              <a:rPr lang="en-US" dirty="0" err="1">
                <a:solidFill>
                  <a:schemeClr val="bg1"/>
                </a:solidFill>
              </a:rPr>
              <a:t>está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pertinho</a:t>
            </a:r>
            <a:r>
              <a:rPr lang="en-US" dirty="0">
                <a:solidFill>
                  <a:schemeClr val="bg1"/>
                </a:solidFill>
              </a:rPr>
              <a:t> de </a:t>
            </a:r>
            <a:r>
              <a:rPr lang="en-US" dirty="0" err="1">
                <a:solidFill>
                  <a:schemeClr val="bg1"/>
                </a:solidFill>
              </a:rPr>
              <a:t>nós</a:t>
            </a:r>
            <a:r>
              <a:rPr lang="en-US" dirty="0">
                <a:solidFill>
                  <a:schemeClr val="bg1"/>
                </a:solidFill>
              </a:rPr>
              <a:t>: </a:t>
            </a:r>
            <a:r>
              <a:rPr lang="en-US" dirty="0" err="1">
                <a:solidFill>
                  <a:schemeClr val="bg1"/>
                </a:solidFill>
              </a:rPr>
              <a:t>sujo</a:t>
            </a:r>
            <a:r>
              <a:rPr lang="en-US" dirty="0">
                <a:solidFill>
                  <a:schemeClr val="bg1"/>
                </a:solidFill>
              </a:rPr>
              <a:t>, com </a:t>
            </a:r>
            <a:r>
              <a:rPr lang="en-US" dirty="0" err="1">
                <a:solidFill>
                  <a:schemeClr val="bg1"/>
                </a:solidFill>
              </a:rPr>
              <a:t>construções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mato</a:t>
            </a:r>
            <a:r>
              <a:rPr lang="en-US" dirty="0">
                <a:solidFill>
                  <a:schemeClr val="bg1"/>
                </a:solidFill>
              </a:rPr>
              <a:t>... Ou </a:t>
            </a:r>
            <a:r>
              <a:rPr lang="en-US" dirty="0" err="1">
                <a:solidFill>
                  <a:schemeClr val="bg1"/>
                </a:solidFill>
              </a:rPr>
              <a:t>seja</a:t>
            </a:r>
            <a:r>
              <a:rPr lang="en-US" dirty="0">
                <a:solidFill>
                  <a:schemeClr val="bg1"/>
                </a:solidFill>
              </a:rPr>
              <a:t>, um </a:t>
            </a:r>
            <a:r>
              <a:rPr lang="en-US" dirty="0" err="1">
                <a:solidFill>
                  <a:schemeClr val="bg1"/>
                </a:solidFill>
              </a:rPr>
              <a:t>valão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pPr marL="0" indent="0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CBD242C7-30AE-213D-2167-6315B786CF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4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69313EA3-B28D-9001-02C6-FB138B905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3462" y="5798474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607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978110-773C-6AFA-3E55-D889E8726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61" y="156238"/>
            <a:ext cx="4637164" cy="1320800"/>
          </a:xfrm>
        </p:spPr>
        <p:txBody>
          <a:bodyPr anchor="ctr">
            <a:normAutofit/>
          </a:bodyPr>
          <a:lstStyle/>
          <a:p>
            <a:r>
              <a:rPr lang="pt-BR" dirty="0"/>
              <a:t>Nascente e deságua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D7C8A6-8CC0-F413-F552-0D1CD4E47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1194010"/>
            <a:ext cx="3770010" cy="38807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dirty="0"/>
              <a:t>Nasce no maciço da pedra branca</a:t>
            </a:r>
          </a:p>
          <a:p>
            <a:endParaRPr lang="pt-BR" dirty="0"/>
          </a:p>
        </p:txBody>
      </p:sp>
      <p:pic>
        <p:nvPicPr>
          <p:cNvPr id="2052" name="Picture 4" descr="Maciço da Pedra Branca – Wikipédia, a enciclopédia livre">
            <a:extLst>
              <a:ext uri="{FF2B5EF4-FFF2-40B4-BE49-F238E27FC236}">
                <a16:creationId xmlns:a16="http://schemas.microsoft.com/office/drawing/2014/main" id="{21B4A3CE-8CFC-2D85-33EA-A1FD2BA937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 r="-3" b="-3"/>
          <a:stretch/>
        </p:blipFill>
        <p:spPr bwMode="auto">
          <a:xfrm>
            <a:off x="540269" y="2220687"/>
            <a:ext cx="5558587" cy="411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421BE8D9-EC25-0268-D240-3D30BABADA2E}"/>
              </a:ext>
            </a:extLst>
          </p:cNvPr>
          <p:cNvSpPr txBox="1">
            <a:spLocks/>
          </p:cNvSpPr>
          <p:nvPr/>
        </p:nvSpPr>
        <p:spPr>
          <a:xfrm>
            <a:off x="6360613" y="972337"/>
            <a:ext cx="4773370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pt-BR" dirty="0"/>
              <a:t>Deságua no Rio Piraquê, quando muda de nome Rio Cabuçu-Piraquê e posteriormente vão para o mangue de Guaratiba. Próximo à Praia da Pedra de Guaratiba</a:t>
            </a:r>
          </a:p>
          <a:p>
            <a:endParaRPr lang="pt-BR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6F51E8F-5142-7438-41E4-0C303DD7A8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613" y="2220687"/>
            <a:ext cx="4773370" cy="4115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A655427-40F9-5884-D88C-372F78295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7475" y="6293750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01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34AF53-22AE-3202-8751-3F9C5B0FC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pt-BR"/>
              <a:t>Percurso</a:t>
            </a:r>
            <a:endParaRPr lang="pt-BR" dirty="0"/>
          </a:p>
        </p:txBody>
      </p:sp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id="{14BABE34-95A4-5BD0-0B8D-D79911E883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66" b="-2"/>
          <a:stretch/>
        </p:blipFill>
        <p:spPr>
          <a:xfrm>
            <a:off x="677333" y="1353702"/>
            <a:ext cx="8888698" cy="5235093"/>
          </a:xfrm>
          <a:prstGeom prst="rect">
            <a:avLst/>
          </a:prstGeom>
        </p:spPr>
      </p:pic>
      <p:pic>
        <p:nvPicPr>
          <p:cNvPr id="10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6D01A474-5E71-4037-7709-EF0F2576E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389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4" descr="Primo piano di un bombo giallo su un fiore">
            <a:extLst>
              <a:ext uri="{FF2B5EF4-FFF2-40B4-BE49-F238E27FC236}">
                <a16:creationId xmlns:a16="http://schemas.microsoft.com/office/drawing/2014/main" id="{C5F6B562-ECE7-E200-790B-08D3FF4F2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902" r="4989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BCF3A56-D622-7ACA-936F-3CA994E92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NOME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7BC366-871A-7C15-E813-BFD6C2244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err="1"/>
              <a:t>Tupi</a:t>
            </a:r>
            <a:r>
              <a:rPr lang="en-US"/>
              <a:t> Guarani - </a:t>
            </a:r>
            <a:r>
              <a:rPr lang="en-US" b="0" i="0" u="none" strike="noStrike" err="1">
                <a:effectLst/>
              </a:rPr>
              <a:t>tupi</a:t>
            </a:r>
            <a:r>
              <a:rPr lang="en-US" b="0" i="0" u="none" strike="noStrike">
                <a:effectLst/>
              </a:rPr>
              <a:t> </a:t>
            </a:r>
            <a:r>
              <a:rPr lang="en-US" b="0" i="1" u="none" strike="noStrike">
                <a:effectLst/>
              </a:rPr>
              <a:t>'kawa</a:t>
            </a:r>
            <a:r>
              <a:rPr lang="en-US" b="0" i="0" u="none" strike="noStrike">
                <a:effectLst/>
              </a:rPr>
              <a:t>, vespa + </a:t>
            </a:r>
            <a:r>
              <a:rPr lang="en-US" b="0" i="1" u="none" strike="noStrike" err="1">
                <a:effectLst/>
              </a:rPr>
              <a:t>gwa'su</a:t>
            </a:r>
            <a:r>
              <a:rPr lang="en-US" b="0" i="0" u="none" strike="noStrike">
                <a:effectLst/>
              </a:rPr>
              <a:t>, </a:t>
            </a:r>
            <a:r>
              <a:rPr lang="en-US" b="0" i="0" u="none" strike="noStrike" err="1">
                <a:effectLst/>
              </a:rPr>
              <a:t>grande</a:t>
            </a:r>
            <a:r>
              <a:rPr lang="en-US" b="0" i="0" u="none" strike="noStrike">
                <a:effectLst/>
              </a:rPr>
              <a:t>. Vespa Grande.</a:t>
            </a:r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2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6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8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" name="Picture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D1B56D74-19D2-5F3C-1450-0C5D1786F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300" y="6175111"/>
            <a:ext cx="1914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20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64644-AFD1-70B1-E7AE-F8193CAD2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Se quiser estudar um pouco mais.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18DE75B4-B795-AAD6-5E0E-79BA12166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10423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pt-BR" dirty="0"/>
              <a:t>Pesquisa da Fundação Rio Águas.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7223D03-4363-A412-8ED9-5AE3D45A18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982560"/>
              </p:ext>
            </p:extLst>
          </p:nvPr>
        </p:nvGraphicFramePr>
        <p:xfrm>
          <a:off x="677334" y="2410699"/>
          <a:ext cx="4072597" cy="4072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7562731" imgH="7562559" progId="Acrobat.Document.DC">
                  <p:embed/>
                </p:oleObj>
              </mc:Choice>
              <mc:Fallback>
                <p:oleObj name="Acrobat Document" r:id="rId2" imgW="7562731" imgH="7562559" progId="Acrobat.Document.DC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C7223D03-4363-A412-8ED9-5AE3D45A188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77334" y="2410699"/>
                        <a:ext cx="4072597" cy="40725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8689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zul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</TotalTime>
  <Words>133</Words>
  <Application>Microsoft Office PowerPoint</Application>
  <PresentationFormat>Widescreen</PresentationFormat>
  <Paragraphs>19</Paragraphs>
  <Slides>10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FuturaBT-Bold-Identity-H</vt:lpstr>
      <vt:lpstr>Trebuchet MS</vt:lpstr>
      <vt:lpstr>Wingdings 3</vt:lpstr>
      <vt:lpstr>Facetado</vt:lpstr>
      <vt:lpstr>Acrobat Document</vt:lpstr>
      <vt:lpstr>Esse Rio é Meu</vt:lpstr>
      <vt:lpstr>BACIAS HIDROGRÁFICAS DO MUNICÍPIO</vt:lpstr>
      <vt:lpstr>Bacia de Sepetiba</vt:lpstr>
      <vt:lpstr>Rio Cabuçu</vt:lpstr>
      <vt:lpstr>Rio Cabuçu – na região do CIEP </vt:lpstr>
      <vt:lpstr>Nascente e deságua</vt:lpstr>
      <vt:lpstr>Percurso</vt:lpstr>
      <vt:lpstr>NOME</vt:lpstr>
      <vt:lpstr>Se quiser estudar um pouco mais.</vt:lpstr>
      <vt:lpstr>CIEP HERIVELTO MARTINS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 Rio é Meu</dc:title>
  <dc:creator>RICARDO CONSTANTINO DE OLIVEIRA</dc:creator>
  <cp:lastModifiedBy>RICARDO CONSTANTINO DE OLIVEIRA</cp:lastModifiedBy>
  <cp:revision>1</cp:revision>
  <dcterms:created xsi:type="dcterms:W3CDTF">2023-07-12T14:07:02Z</dcterms:created>
  <dcterms:modified xsi:type="dcterms:W3CDTF">2023-07-13T18:10:27Z</dcterms:modified>
</cp:coreProperties>
</file>